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04" r:id="rId1"/>
    <p:sldMasterId id="2147484119" r:id="rId2"/>
    <p:sldMasterId id="2147484134" r:id="rId3"/>
    <p:sldMasterId id="2147484149" r:id="rId4"/>
    <p:sldMasterId id="2147484326" r:id="rId5"/>
    <p:sldMasterId id="2147488967" r:id="rId6"/>
  </p:sldMasterIdLst>
  <p:notesMasterIdLst>
    <p:notesMasterId r:id="rId16"/>
  </p:notesMasterIdLst>
  <p:handoutMasterIdLst>
    <p:handoutMasterId r:id="rId17"/>
  </p:handoutMasterIdLst>
  <p:sldIdLst>
    <p:sldId id="456" r:id="rId7"/>
    <p:sldId id="580" r:id="rId8"/>
    <p:sldId id="583" r:id="rId9"/>
    <p:sldId id="581" r:id="rId10"/>
    <p:sldId id="564" r:id="rId11"/>
    <p:sldId id="575" r:id="rId12"/>
    <p:sldId id="578" r:id="rId13"/>
    <p:sldId id="579" r:id="rId14"/>
    <p:sldId id="582" r:id="rId15"/>
  </p:sldIdLst>
  <p:sldSz cx="9144000" cy="5143500" type="screen16x9"/>
  <p:notesSz cx="6808788" cy="9940925"/>
  <p:defaultTextStyle>
    <a:defPPr>
      <a:defRPr lang="ru-RU"/>
    </a:defPPr>
    <a:lvl1pPr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00050" indent="47625"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801688" indent="96838"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203325" indent="144463"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604963" indent="193675" algn="l" defTabSz="801688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2968">
          <p15:clr>
            <a:srgbClr val="A4A3A4"/>
          </p15:clr>
        </p15:guide>
        <p15:guide id="3" orient="horz" pos="352">
          <p15:clr>
            <a:srgbClr val="A4A3A4"/>
          </p15:clr>
        </p15:guide>
        <p15:guide id="4" orient="horz" pos="948">
          <p15:clr>
            <a:srgbClr val="A4A3A4"/>
          </p15:clr>
        </p15:guide>
        <p15:guide id="5" pos="2880">
          <p15:clr>
            <a:srgbClr val="A4A3A4"/>
          </p15:clr>
        </p15:guide>
        <p15:guide id="6" pos="385">
          <p15:clr>
            <a:srgbClr val="A4A3A4"/>
          </p15:clr>
        </p15:guide>
        <p15:guide id="7" pos="1565">
          <p15:clr>
            <a:srgbClr val="A4A3A4"/>
          </p15:clr>
        </p15:guide>
        <p15:guide id="8" pos="5193">
          <p15:clr>
            <a:srgbClr val="A4A3A4"/>
          </p15:clr>
        </p15:guide>
        <p15:guide id="9" pos="40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33FF"/>
    <a:srgbClr val="CCFFCC"/>
    <a:srgbClr val="99CCFF"/>
    <a:srgbClr val="FFFF99"/>
    <a:srgbClr val="F2F2F2"/>
    <a:srgbClr val="0066FF"/>
    <a:srgbClr val="0000FF"/>
    <a:srgbClr val="0099CC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7126" autoAdjust="0"/>
  </p:normalViewPr>
  <p:slideViewPr>
    <p:cSldViewPr>
      <p:cViewPr varScale="1">
        <p:scale>
          <a:sx n="135" d="100"/>
          <a:sy n="135" d="100"/>
        </p:scale>
        <p:origin x="120" y="336"/>
      </p:cViewPr>
      <p:guideLst>
        <p:guide orient="horz" pos="1620"/>
        <p:guide orient="horz" pos="2968"/>
        <p:guide orient="horz" pos="352"/>
        <p:guide orient="horz" pos="948"/>
        <p:guide pos="2880"/>
        <p:guide pos="385"/>
        <p:guide pos="1565"/>
        <p:guide pos="5193"/>
        <p:guide pos="4069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583F5-E3A4-43A6-BADD-B00E6A68C89F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31AF7-2239-46A9-8B9A-31755E51CB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83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814" tIns="45907" rIns="91814" bIns="45907" rtlCol="0"/>
          <a:lstStyle>
            <a:lvl1pPr algn="l" defTabSz="81964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814" tIns="45907" rIns="91814" bIns="45907" rtlCol="0"/>
          <a:lstStyle>
            <a:lvl1pPr algn="r" defTabSz="81964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130B82-A11F-426B-8239-1755AD3A290D}" type="datetimeFigureOut">
              <a:rPr lang="ru-RU"/>
              <a:pPr>
                <a:defRPr/>
              </a:pPr>
              <a:t>19.03.2024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4" tIns="45907" rIns="91814" bIns="45907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814" tIns="45907" rIns="91814" bIns="4590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814" tIns="45907" rIns="91814" bIns="45907" rtlCol="0" anchor="b"/>
          <a:lstStyle>
            <a:lvl1pPr algn="l" defTabSz="81964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wrap="square" lIns="91814" tIns="45907" rIns="91814" bIns="45907" numCol="1" anchor="b" anchorCtr="0" compatLnSpc="1">
            <a:prstTxWarp prst="textNoShape">
              <a:avLst/>
            </a:prstTxWarp>
          </a:bodyPr>
          <a:lstStyle>
            <a:lvl1pPr algn="r" defTabSz="819150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3F97CB-4BA2-4C97-BC95-684D1A55FA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2331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0050"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01688"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03325"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04963" algn="l" defTabSz="8016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07886" algn="l" defTabSz="8031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09471" algn="l" defTabSz="8031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11041" algn="l" defTabSz="8031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12627" algn="l" defTabSz="8031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91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91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91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91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91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8D2AF8-2EAE-4D1A-AA20-DA86BBBE4777}" type="slidenum">
              <a:rPr lang="ru-RU" altLang="ru-RU" sz="1200" smtClean="0">
                <a:latin typeface="Calibri" panose="020F0502020204030204" pitchFamily="34" charset="0"/>
              </a:rPr>
              <a:pPr/>
              <a:t>1</a:t>
            </a:fld>
            <a:endParaRPr lang="ru-RU" altLang="ru-RU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4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F97CB-4BA2-4C97-BC95-684D1A55FAD3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3243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3F97CB-4BA2-4C97-BC95-684D1A55FAD3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7726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59" y="1598265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30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6168" indent="0" algn="ctr">
              <a:buNone/>
              <a:defRPr/>
            </a:lvl2pPr>
            <a:lvl3pPr marL="712340" indent="0" algn="ctr">
              <a:buNone/>
              <a:defRPr/>
            </a:lvl3pPr>
            <a:lvl4pPr marL="1068524" indent="0" algn="ctr">
              <a:buNone/>
              <a:defRPr/>
            </a:lvl4pPr>
            <a:lvl5pPr marL="1424697" indent="0" algn="ctr">
              <a:buNone/>
              <a:defRPr/>
            </a:lvl5pPr>
            <a:lvl6pPr marL="1780872" indent="0" algn="ctr">
              <a:buNone/>
              <a:defRPr/>
            </a:lvl6pPr>
            <a:lvl7pPr marL="2137048" indent="0" algn="ctr">
              <a:buNone/>
              <a:defRPr/>
            </a:lvl7pPr>
            <a:lvl8pPr marL="2493220" indent="0" algn="ctr">
              <a:buNone/>
              <a:defRPr/>
            </a:lvl8pPr>
            <a:lvl9pPr marL="284939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9F4DE-ACE8-49D9-A3C5-76F72FAA4B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3307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7A5F2-7A15-4C3E-B89C-85DDEEB8B1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16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74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74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C0F33-64FC-4CB3-AD7F-D67B9D2288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091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79" y="367186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79" y="1199761"/>
            <a:ext cx="7343979" cy="3627338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B614B-042A-4BF5-BF14-30B9997647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3893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79" y="367186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87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87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4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4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17E02-A1A1-46E1-96D3-A36BD12B66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6021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79" y="367174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5354E-65D8-4F1F-BFC9-572C95073A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9771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57" y="1598262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30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6330" indent="0" algn="ctr">
              <a:buNone/>
              <a:defRPr/>
            </a:lvl2pPr>
            <a:lvl3pPr marL="712661" indent="0" algn="ctr">
              <a:buNone/>
              <a:defRPr/>
            </a:lvl3pPr>
            <a:lvl4pPr marL="1069005" indent="0" algn="ctr">
              <a:buNone/>
              <a:defRPr/>
            </a:lvl4pPr>
            <a:lvl5pPr marL="1425339" indent="0" algn="ctr">
              <a:buNone/>
              <a:defRPr/>
            </a:lvl5pPr>
            <a:lvl6pPr marL="1781674" indent="0" algn="ctr">
              <a:buNone/>
              <a:defRPr/>
            </a:lvl6pPr>
            <a:lvl7pPr marL="2138011" indent="0" algn="ctr">
              <a:buNone/>
              <a:defRPr/>
            </a:lvl7pPr>
            <a:lvl8pPr marL="2494345" indent="0" algn="ctr">
              <a:buNone/>
              <a:defRPr/>
            </a:lvl8pPr>
            <a:lvl9pPr marL="285067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989A-85E7-4576-B12F-6947845ABE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6003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122F0-756B-4ADE-9DAA-68B9815F6E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5205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08" y="3305569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08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330" indent="0">
              <a:buNone/>
              <a:defRPr sz="1400"/>
            </a:lvl2pPr>
            <a:lvl3pPr marL="712661" indent="0">
              <a:buNone/>
              <a:defRPr sz="1300"/>
            </a:lvl3pPr>
            <a:lvl4pPr marL="1069005" indent="0">
              <a:buNone/>
              <a:defRPr sz="1100"/>
            </a:lvl4pPr>
            <a:lvl5pPr marL="1425339" indent="0">
              <a:buNone/>
              <a:defRPr sz="1100"/>
            </a:lvl5pPr>
            <a:lvl6pPr marL="1781674" indent="0">
              <a:buNone/>
              <a:defRPr sz="1100"/>
            </a:lvl6pPr>
            <a:lvl7pPr marL="2138011" indent="0">
              <a:buNone/>
              <a:defRPr sz="1100"/>
            </a:lvl7pPr>
            <a:lvl8pPr marL="2494345" indent="0">
              <a:buNone/>
              <a:defRPr sz="1100"/>
            </a:lvl8pPr>
            <a:lvl9pPr marL="285067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B13D0-09BE-4BD4-93C0-13371970B3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4379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1"/>
            <a:ext cx="3606830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1"/>
            <a:ext cx="3606831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1B433-0E64-4626-AA3B-21C2F9AD1D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5905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00" y="206263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330" indent="0">
              <a:buNone/>
              <a:defRPr sz="1600" b="1"/>
            </a:lvl2pPr>
            <a:lvl3pPr marL="712661" indent="0">
              <a:buNone/>
              <a:defRPr sz="1400" b="1"/>
            </a:lvl3pPr>
            <a:lvl4pPr marL="1069005" indent="0">
              <a:buNone/>
              <a:defRPr sz="1300" b="1"/>
            </a:lvl4pPr>
            <a:lvl5pPr marL="1425339" indent="0">
              <a:buNone/>
              <a:defRPr sz="1300" b="1"/>
            </a:lvl5pPr>
            <a:lvl6pPr marL="1781674" indent="0">
              <a:buNone/>
              <a:defRPr sz="1300" b="1"/>
            </a:lvl6pPr>
            <a:lvl7pPr marL="2138011" indent="0">
              <a:buNone/>
              <a:defRPr sz="1300" b="1"/>
            </a:lvl7pPr>
            <a:lvl8pPr marL="2494345" indent="0">
              <a:buNone/>
              <a:defRPr sz="1300" b="1"/>
            </a:lvl8pPr>
            <a:lvl9pPr marL="285067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330" indent="0">
              <a:buNone/>
              <a:defRPr sz="1600" b="1"/>
            </a:lvl2pPr>
            <a:lvl3pPr marL="712661" indent="0">
              <a:buNone/>
              <a:defRPr sz="1400" b="1"/>
            </a:lvl3pPr>
            <a:lvl4pPr marL="1069005" indent="0">
              <a:buNone/>
              <a:defRPr sz="1300" b="1"/>
            </a:lvl4pPr>
            <a:lvl5pPr marL="1425339" indent="0">
              <a:buNone/>
              <a:defRPr sz="1300" b="1"/>
            </a:lvl5pPr>
            <a:lvl6pPr marL="1781674" indent="0">
              <a:buNone/>
              <a:defRPr sz="1300" b="1"/>
            </a:lvl6pPr>
            <a:lvl7pPr marL="2138011" indent="0">
              <a:buNone/>
              <a:defRPr sz="1300" b="1"/>
            </a:lvl7pPr>
            <a:lvl8pPr marL="2494345" indent="0">
              <a:buNone/>
              <a:defRPr sz="1300" b="1"/>
            </a:lvl8pPr>
            <a:lvl9pPr marL="285067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D3DED-4560-400D-95BC-17F5DE607D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85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3B0F2-C75C-48E5-A58E-98376309E5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1173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427F3-0AE2-437A-94B9-C805B29546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4378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4ADF6-589E-4C9F-A82F-078F71A2B5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7301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9" y="205211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99" y="1076656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6330" indent="0">
              <a:buNone/>
              <a:defRPr sz="1000"/>
            </a:lvl2pPr>
            <a:lvl3pPr marL="712661" indent="0">
              <a:buNone/>
              <a:defRPr sz="800"/>
            </a:lvl3pPr>
            <a:lvl4pPr marL="1069005" indent="0">
              <a:buNone/>
              <a:defRPr sz="700"/>
            </a:lvl4pPr>
            <a:lvl5pPr marL="1425339" indent="0">
              <a:buNone/>
              <a:defRPr sz="700"/>
            </a:lvl5pPr>
            <a:lvl6pPr marL="1781674" indent="0">
              <a:buNone/>
              <a:defRPr sz="700"/>
            </a:lvl6pPr>
            <a:lvl7pPr marL="2138011" indent="0">
              <a:buNone/>
              <a:defRPr sz="700"/>
            </a:lvl7pPr>
            <a:lvl8pPr marL="2494345" indent="0">
              <a:buNone/>
              <a:defRPr sz="700"/>
            </a:lvl8pPr>
            <a:lvl9pPr marL="285067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EA0D7-357E-4A46-AC19-F28E41C616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3594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03" y="3600361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03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6330" indent="0">
              <a:buNone/>
              <a:defRPr sz="2300"/>
            </a:lvl2pPr>
            <a:lvl3pPr marL="712661" indent="0">
              <a:buNone/>
              <a:defRPr sz="1900"/>
            </a:lvl3pPr>
            <a:lvl4pPr marL="1069005" indent="0">
              <a:buNone/>
              <a:defRPr sz="1600"/>
            </a:lvl4pPr>
            <a:lvl5pPr marL="1425339" indent="0">
              <a:buNone/>
              <a:defRPr sz="1600"/>
            </a:lvl5pPr>
            <a:lvl6pPr marL="1781674" indent="0">
              <a:buNone/>
              <a:defRPr sz="1600"/>
            </a:lvl6pPr>
            <a:lvl7pPr marL="2138011" indent="0">
              <a:buNone/>
              <a:defRPr sz="1600"/>
            </a:lvl7pPr>
            <a:lvl8pPr marL="2494345" indent="0">
              <a:buNone/>
              <a:defRPr sz="1600"/>
            </a:lvl8pPr>
            <a:lvl9pPr marL="2850678" indent="0">
              <a:buNone/>
              <a:defRPr sz="16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03" y="4025836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6330" indent="0">
              <a:buNone/>
              <a:defRPr sz="1000"/>
            </a:lvl2pPr>
            <a:lvl3pPr marL="712661" indent="0">
              <a:buNone/>
              <a:defRPr sz="800"/>
            </a:lvl3pPr>
            <a:lvl4pPr marL="1069005" indent="0">
              <a:buNone/>
              <a:defRPr sz="700"/>
            </a:lvl4pPr>
            <a:lvl5pPr marL="1425339" indent="0">
              <a:buNone/>
              <a:defRPr sz="700"/>
            </a:lvl5pPr>
            <a:lvl6pPr marL="1781674" indent="0">
              <a:buNone/>
              <a:defRPr sz="700"/>
            </a:lvl6pPr>
            <a:lvl7pPr marL="2138011" indent="0">
              <a:buNone/>
              <a:defRPr sz="700"/>
            </a:lvl7pPr>
            <a:lvl8pPr marL="2494345" indent="0">
              <a:buNone/>
              <a:defRPr sz="700"/>
            </a:lvl8pPr>
            <a:lvl9pPr marL="285067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A492B-89F8-4C75-9BA5-7B14BE81A2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1059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A43FD-E046-4248-9E3D-59FC0A62C7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3364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74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74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9DB84-39DD-435C-98AD-EE965E2D38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074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73" y="36718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73" y="1199761"/>
            <a:ext cx="7343979" cy="3627338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59636-20D0-4768-A833-F1B425BC9B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1439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73" y="36718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84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84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4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4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459BD-47EA-4868-A3A2-5C6EE2896E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3856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73" y="367174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A33A4-0232-4DDB-B5BC-5C0D80F6A8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10935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52" y="1598258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30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6546" indent="0" algn="ctr">
              <a:buNone/>
              <a:defRPr/>
            </a:lvl2pPr>
            <a:lvl3pPr marL="713089" indent="0" algn="ctr">
              <a:buNone/>
              <a:defRPr/>
            </a:lvl3pPr>
            <a:lvl4pPr marL="1069648" indent="0" algn="ctr">
              <a:buNone/>
              <a:defRPr/>
            </a:lvl4pPr>
            <a:lvl5pPr marL="1426195" indent="0" algn="ctr">
              <a:buNone/>
              <a:defRPr/>
            </a:lvl5pPr>
            <a:lvl6pPr marL="1782745" indent="0" algn="ctr">
              <a:buNone/>
              <a:defRPr/>
            </a:lvl6pPr>
            <a:lvl7pPr marL="2139296" indent="0" algn="ctr">
              <a:buNone/>
              <a:defRPr/>
            </a:lvl7pPr>
            <a:lvl8pPr marL="2495845" indent="0" algn="ctr">
              <a:buNone/>
              <a:defRPr/>
            </a:lvl8pPr>
            <a:lvl9pPr marL="285239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E048D-BCB2-4AA7-A4C4-EEB0757A0C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401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10" y="3305572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10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168" indent="0">
              <a:buNone/>
              <a:defRPr sz="1400"/>
            </a:lvl2pPr>
            <a:lvl3pPr marL="712340" indent="0">
              <a:buNone/>
              <a:defRPr sz="1300"/>
            </a:lvl3pPr>
            <a:lvl4pPr marL="1068524" indent="0">
              <a:buNone/>
              <a:defRPr sz="1100"/>
            </a:lvl4pPr>
            <a:lvl5pPr marL="1424697" indent="0">
              <a:buNone/>
              <a:defRPr sz="1100"/>
            </a:lvl5pPr>
            <a:lvl6pPr marL="1780872" indent="0">
              <a:buNone/>
              <a:defRPr sz="1100"/>
            </a:lvl6pPr>
            <a:lvl7pPr marL="2137048" indent="0">
              <a:buNone/>
              <a:defRPr sz="1100"/>
            </a:lvl7pPr>
            <a:lvl8pPr marL="2493220" indent="0">
              <a:buNone/>
              <a:defRPr sz="1100"/>
            </a:lvl8pPr>
            <a:lvl9pPr marL="28493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323C6-F43E-4BD8-8778-DE8632016F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11117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F8E80-F769-41C8-8D87-8AA9104600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03897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03" y="3305565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03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546" indent="0">
              <a:buNone/>
              <a:defRPr sz="1400"/>
            </a:lvl2pPr>
            <a:lvl3pPr marL="713089" indent="0">
              <a:buNone/>
              <a:defRPr sz="1300"/>
            </a:lvl3pPr>
            <a:lvl4pPr marL="1069648" indent="0">
              <a:buNone/>
              <a:defRPr sz="1100"/>
            </a:lvl4pPr>
            <a:lvl5pPr marL="1426195" indent="0">
              <a:buNone/>
              <a:defRPr sz="1100"/>
            </a:lvl5pPr>
            <a:lvl6pPr marL="1782745" indent="0">
              <a:buNone/>
              <a:defRPr sz="1100"/>
            </a:lvl6pPr>
            <a:lvl7pPr marL="2139296" indent="0">
              <a:buNone/>
              <a:defRPr sz="1100"/>
            </a:lvl7pPr>
            <a:lvl8pPr marL="2495845" indent="0">
              <a:buNone/>
              <a:defRPr sz="1100"/>
            </a:lvl8pPr>
            <a:lvl9pPr marL="285239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C55CA-E7DF-40DF-8A20-9AADF3078A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339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1"/>
            <a:ext cx="3606830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1"/>
            <a:ext cx="3606831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AA9EE-58FB-4C1C-8B78-49FBE09F23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89689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5" y="206263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546" indent="0">
              <a:buNone/>
              <a:defRPr sz="1600" b="1"/>
            </a:lvl2pPr>
            <a:lvl3pPr marL="713089" indent="0">
              <a:buNone/>
              <a:defRPr sz="1400" b="1"/>
            </a:lvl3pPr>
            <a:lvl4pPr marL="1069648" indent="0">
              <a:buNone/>
              <a:defRPr sz="1300" b="1"/>
            </a:lvl4pPr>
            <a:lvl5pPr marL="1426195" indent="0">
              <a:buNone/>
              <a:defRPr sz="1300" b="1"/>
            </a:lvl5pPr>
            <a:lvl6pPr marL="1782745" indent="0">
              <a:buNone/>
              <a:defRPr sz="1300" b="1"/>
            </a:lvl6pPr>
            <a:lvl7pPr marL="2139296" indent="0">
              <a:buNone/>
              <a:defRPr sz="1300" b="1"/>
            </a:lvl7pPr>
            <a:lvl8pPr marL="2495845" indent="0">
              <a:buNone/>
              <a:defRPr sz="1300" b="1"/>
            </a:lvl8pPr>
            <a:lvl9pPr marL="2852392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546" indent="0">
              <a:buNone/>
              <a:defRPr sz="1600" b="1"/>
            </a:lvl2pPr>
            <a:lvl3pPr marL="713089" indent="0">
              <a:buNone/>
              <a:defRPr sz="1400" b="1"/>
            </a:lvl3pPr>
            <a:lvl4pPr marL="1069648" indent="0">
              <a:buNone/>
              <a:defRPr sz="1300" b="1"/>
            </a:lvl4pPr>
            <a:lvl5pPr marL="1426195" indent="0">
              <a:buNone/>
              <a:defRPr sz="1300" b="1"/>
            </a:lvl5pPr>
            <a:lvl6pPr marL="1782745" indent="0">
              <a:buNone/>
              <a:defRPr sz="1300" b="1"/>
            </a:lvl6pPr>
            <a:lvl7pPr marL="2139296" indent="0">
              <a:buNone/>
              <a:defRPr sz="1300" b="1"/>
            </a:lvl7pPr>
            <a:lvl8pPr marL="2495845" indent="0">
              <a:buNone/>
              <a:defRPr sz="1300" b="1"/>
            </a:lvl8pPr>
            <a:lvl9pPr marL="2852392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9E4C0-5872-44FA-B657-8CD5EB30ED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4756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D2C2D-1B20-4D94-AACE-89DEDC1582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79621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15579-0ADB-4C91-855D-66E926F3B1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88370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6" y="20519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96" y="1076656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6546" indent="0">
              <a:buNone/>
              <a:defRPr sz="1000"/>
            </a:lvl2pPr>
            <a:lvl3pPr marL="713089" indent="0">
              <a:buNone/>
              <a:defRPr sz="800"/>
            </a:lvl3pPr>
            <a:lvl4pPr marL="1069648" indent="0">
              <a:buNone/>
              <a:defRPr sz="700"/>
            </a:lvl4pPr>
            <a:lvl5pPr marL="1426195" indent="0">
              <a:buNone/>
              <a:defRPr sz="700"/>
            </a:lvl5pPr>
            <a:lvl6pPr marL="1782745" indent="0">
              <a:buNone/>
              <a:defRPr sz="700"/>
            </a:lvl6pPr>
            <a:lvl7pPr marL="2139296" indent="0">
              <a:buNone/>
              <a:defRPr sz="700"/>
            </a:lvl7pPr>
            <a:lvl8pPr marL="2495845" indent="0">
              <a:buNone/>
              <a:defRPr sz="700"/>
            </a:lvl8pPr>
            <a:lvl9pPr marL="2852392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84E14-0AE7-4824-B0B9-36D147EE5C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28945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03" y="3600358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03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6546" indent="0">
              <a:buNone/>
              <a:defRPr sz="2300"/>
            </a:lvl2pPr>
            <a:lvl3pPr marL="713089" indent="0">
              <a:buNone/>
              <a:defRPr sz="1900"/>
            </a:lvl3pPr>
            <a:lvl4pPr marL="1069648" indent="0">
              <a:buNone/>
              <a:defRPr sz="1600"/>
            </a:lvl4pPr>
            <a:lvl5pPr marL="1426195" indent="0">
              <a:buNone/>
              <a:defRPr sz="1600"/>
            </a:lvl5pPr>
            <a:lvl6pPr marL="1782745" indent="0">
              <a:buNone/>
              <a:defRPr sz="1600"/>
            </a:lvl6pPr>
            <a:lvl7pPr marL="2139296" indent="0">
              <a:buNone/>
              <a:defRPr sz="1600"/>
            </a:lvl7pPr>
            <a:lvl8pPr marL="2495845" indent="0">
              <a:buNone/>
              <a:defRPr sz="1600"/>
            </a:lvl8pPr>
            <a:lvl9pPr marL="2852392" indent="0">
              <a:buNone/>
              <a:defRPr sz="16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03" y="4025833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6546" indent="0">
              <a:buNone/>
              <a:defRPr sz="1000"/>
            </a:lvl2pPr>
            <a:lvl3pPr marL="713089" indent="0">
              <a:buNone/>
              <a:defRPr sz="800"/>
            </a:lvl3pPr>
            <a:lvl4pPr marL="1069648" indent="0">
              <a:buNone/>
              <a:defRPr sz="700"/>
            </a:lvl4pPr>
            <a:lvl5pPr marL="1426195" indent="0">
              <a:buNone/>
              <a:defRPr sz="700"/>
            </a:lvl5pPr>
            <a:lvl6pPr marL="1782745" indent="0">
              <a:buNone/>
              <a:defRPr sz="700"/>
            </a:lvl6pPr>
            <a:lvl7pPr marL="2139296" indent="0">
              <a:buNone/>
              <a:defRPr sz="700"/>
            </a:lvl7pPr>
            <a:lvl8pPr marL="2495845" indent="0">
              <a:buNone/>
              <a:defRPr sz="700"/>
            </a:lvl8pPr>
            <a:lvl9pPr marL="2852392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F9C9D-1793-41AC-B815-11804F1A0B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35370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C4EC1-CC8B-46D3-9290-2C4A8E488C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01399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74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74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A88F6-95D9-4353-863B-D1AF5A9242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470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1"/>
            <a:ext cx="3606830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1"/>
            <a:ext cx="3606831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7D867-CFDD-4BA6-9EEC-7EC6C73735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17289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72" y="367180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72" y="1199761"/>
            <a:ext cx="7343979" cy="3627338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2DAD-6AFA-45CD-9101-5E0C6A7C05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14748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72" y="367180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80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80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4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4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287C4-8F1C-42AF-BC87-907CBBF9A6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7105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72" y="367174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3FBE3-CA7C-4B27-83FA-C29AC0CF19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02481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40" y="1598254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14"/>
            <a:ext cx="6401886" cy="1314222"/>
          </a:xfrm>
        </p:spPr>
        <p:txBody>
          <a:bodyPr/>
          <a:lstStyle>
            <a:lvl1pPr marL="0" indent="0" algn="ctr">
              <a:buNone/>
              <a:defRPr/>
            </a:lvl1pPr>
            <a:lvl2pPr marL="357266" indent="0" algn="ctr">
              <a:buNone/>
              <a:defRPr/>
            </a:lvl2pPr>
            <a:lvl3pPr marL="714529" indent="0" algn="ctr">
              <a:buNone/>
              <a:defRPr/>
            </a:lvl3pPr>
            <a:lvl4pPr marL="1071804" indent="0" algn="ctr">
              <a:buNone/>
              <a:defRPr/>
            </a:lvl4pPr>
            <a:lvl5pPr marL="1429071" indent="0" algn="ctr">
              <a:buNone/>
              <a:defRPr/>
            </a:lvl5pPr>
            <a:lvl6pPr marL="1786338" indent="0" algn="ctr">
              <a:buNone/>
              <a:defRPr/>
            </a:lvl6pPr>
            <a:lvl7pPr marL="2143605" indent="0" algn="ctr">
              <a:buNone/>
              <a:defRPr/>
            </a:lvl7pPr>
            <a:lvl8pPr marL="2500873" indent="0" algn="ctr">
              <a:buNone/>
              <a:defRPr/>
            </a:lvl8pPr>
            <a:lvl9pPr marL="285814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6FF45-C2D6-476E-949B-808BF422C0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17827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E6930-3F90-46FE-BFE7-D3A409FC3C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2865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91" y="3305555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91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7266" indent="0">
              <a:buNone/>
              <a:defRPr sz="1400"/>
            </a:lvl2pPr>
            <a:lvl3pPr marL="714529" indent="0">
              <a:buNone/>
              <a:defRPr sz="1300"/>
            </a:lvl3pPr>
            <a:lvl4pPr marL="1071804" indent="0">
              <a:buNone/>
              <a:defRPr sz="1100"/>
            </a:lvl4pPr>
            <a:lvl5pPr marL="1429071" indent="0">
              <a:buNone/>
              <a:defRPr sz="1100"/>
            </a:lvl5pPr>
            <a:lvl6pPr marL="1786338" indent="0">
              <a:buNone/>
              <a:defRPr sz="1100"/>
            </a:lvl6pPr>
            <a:lvl7pPr marL="2143605" indent="0">
              <a:buNone/>
              <a:defRPr sz="1100"/>
            </a:lvl7pPr>
            <a:lvl8pPr marL="2500873" indent="0">
              <a:buNone/>
              <a:defRPr sz="1100"/>
            </a:lvl8pPr>
            <a:lvl9pPr marL="285814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BFB77-84F3-4C11-8F53-63A218026D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95753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4"/>
            <a:ext cx="3606830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4"/>
            <a:ext cx="3606831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B0546-9D0A-4F4A-BA42-ADCE629CAA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7670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83" y="206260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266" indent="0">
              <a:buNone/>
              <a:defRPr sz="1600" b="1"/>
            </a:lvl2pPr>
            <a:lvl3pPr marL="714529" indent="0">
              <a:buNone/>
              <a:defRPr sz="1400" b="1"/>
            </a:lvl3pPr>
            <a:lvl4pPr marL="1071804" indent="0">
              <a:buNone/>
              <a:defRPr sz="1300" b="1"/>
            </a:lvl4pPr>
            <a:lvl5pPr marL="1429071" indent="0">
              <a:buNone/>
              <a:defRPr sz="1300" b="1"/>
            </a:lvl5pPr>
            <a:lvl6pPr marL="1786338" indent="0">
              <a:buNone/>
              <a:defRPr sz="1300" b="1"/>
            </a:lvl6pPr>
            <a:lvl7pPr marL="2143605" indent="0">
              <a:buNone/>
              <a:defRPr sz="1300" b="1"/>
            </a:lvl7pPr>
            <a:lvl8pPr marL="2500873" indent="0">
              <a:buNone/>
              <a:defRPr sz="1300" b="1"/>
            </a:lvl8pPr>
            <a:lvl9pPr marL="285814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266" indent="0">
              <a:buNone/>
              <a:defRPr sz="1600" b="1"/>
            </a:lvl2pPr>
            <a:lvl3pPr marL="714529" indent="0">
              <a:buNone/>
              <a:defRPr sz="1400" b="1"/>
            </a:lvl3pPr>
            <a:lvl4pPr marL="1071804" indent="0">
              <a:buNone/>
              <a:defRPr sz="1300" b="1"/>
            </a:lvl4pPr>
            <a:lvl5pPr marL="1429071" indent="0">
              <a:buNone/>
              <a:defRPr sz="1300" b="1"/>
            </a:lvl5pPr>
            <a:lvl6pPr marL="1786338" indent="0">
              <a:buNone/>
              <a:defRPr sz="1300" b="1"/>
            </a:lvl6pPr>
            <a:lvl7pPr marL="2143605" indent="0">
              <a:buNone/>
              <a:defRPr sz="1300" b="1"/>
            </a:lvl7pPr>
            <a:lvl8pPr marL="2500873" indent="0">
              <a:buNone/>
              <a:defRPr sz="1300" b="1"/>
            </a:lvl8pPr>
            <a:lvl9pPr marL="285814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3D58F-C68D-4FE5-9832-8D2C19F7A5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17122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017F-7E53-43EE-A746-E6F6295933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04172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EB5D8-CF4C-4911-B5ED-A8B3872C77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567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02" y="206263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168" indent="0">
              <a:buNone/>
              <a:defRPr sz="1600" b="1"/>
            </a:lvl2pPr>
            <a:lvl3pPr marL="712340" indent="0">
              <a:buNone/>
              <a:defRPr sz="1400" b="1"/>
            </a:lvl3pPr>
            <a:lvl4pPr marL="1068524" indent="0">
              <a:buNone/>
              <a:defRPr sz="1300" b="1"/>
            </a:lvl4pPr>
            <a:lvl5pPr marL="1424697" indent="0">
              <a:buNone/>
              <a:defRPr sz="1300" b="1"/>
            </a:lvl5pPr>
            <a:lvl6pPr marL="1780872" indent="0">
              <a:buNone/>
              <a:defRPr sz="1300" b="1"/>
            </a:lvl6pPr>
            <a:lvl7pPr marL="2137048" indent="0">
              <a:buNone/>
              <a:defRPr sz="1300" b="1"/>
            </a:lvl7pPr>
            <a:lvl8pPr marL="2493220" indent="0">
              <a:buNone/>
              <a:defRPr sz="1300" b="1"/>
            </a:lvl8pPr>
            <a:lvl9pPr marL="2849393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168" indent="0">
              <a:buNone/>
              <a:defRPr sz="1600" b="1"/>
            </a:lvl2pPr>
            <a:lvl3pPr marL="712340" indent="0">
              <a:buNone/>
              <a:defRPr sz="1400" b="1"/>
            </a:lvl3pPr>
            <a:lvl4pPr marL="1068524" indent="0">
              <a:buNone/>
              <a:defRPr sz="1300" b="1"/>
            </a:lvl4pPr>
            <a:lvl5pPr marL="1424697" indent="0">
              <a:buNone/>
              <a:defRPr sz="1300" b="1"/>
            </a:lvl5pPr>
            <a:lvl6pPr marL="1780872" indent="0">
              <a:buNone/>
              <a:defRPr sz="1300" b="1"/>
            </a:lvl6pPr>
            <a:lvl7pPr marL="2137048" indent="0">
              <a:buNone/>
              <a:defRPr sz="1300" b="1"/>
            </a:lvl7pPr>
            <a:lvl8pPr marL="2493220" indent="0">
              <a:buNone/>
              <a:defRPr sz="1300" b="1"/>
            </a:lvl8pPr>
            <a:lvl9pPr marL="2849393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AE239-764D-4021-9E36-EEF06FCDEE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64558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83" y="20519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83" y="1076650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7266" indent="0">
              <a:buNone/>
              <a:defRPr sz="900"/>
            </a:lvl2pPr>
            <a:lvl3pPr marL="714529" indent="0">
              <a:buNone/>
              <a:defRPr sz="800"/>
            </a:lvl3pPr>
            <a:lvl4pPr marL="1071804" indent="0">
              <a:buNone/>
              <a:defRPr sz="700"/>
            </a:lvl4pPr>
            <a:lvl5pPr marL="1429071" indent="0">
              <a:buNone/>
              <a:defRPr sz="700"/>
            </a:lvl5pPr>
            <a:lvl6pPr marL="1786338" indent="0">
              <a:buNone/>
              <a:defRPr sz="700"/>
            </a:lvl6pPr>
            <a:lvl7pPr marL="2143605" indent="0">
              <a:buNone/>
              <a:defRPr sz="700"/>
            </a:lvl7pPr>
            <a:lvl8pPr marL="2500873" indent="0">
              <a:buNone/>
              <a:defRPr sz="700"/>
            </a:lvl8pPr>
            <a:lvl9pPr marL="285814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E905D-C71D-48E7-90CD-417586D16B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9647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89" y="3600352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889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7266" indent="0">
              <a:buNone/>
              <a:defRPr sz="2200"/>
            </a:lvl2pPr>
            <a:lvl3pPr marL="714529" indent="0">
              <a:buNone/>
              <a:defRPr sz="1900"/>
            </a:lvl3pPr>
            <a:lvl4pPr marL="1071804" indent="0">
              <a:buNone/>
              <a:defRPr sz="1600"/>
            </a:lvl4pPr>
            <a:lvl5pPr marL="1429071" indent="0">
              <a:buNone/>
              <a:defRPr sz="1600"/>
            </a:lvl5pPr>
            <a:lvl6pPr marL="1786338" indent="0">
              <a:buNone/>
              <a:defRPr sz="1600"/>
            </a:lvl6pPr>
            <a:lvl7pPr marL="2143605" indent="0">
              <a:buNone/>
              <a:defRPr sz="1600"/>
            </a:lvl7pPr>
            <a:lvl8pPr marL="2500873" indent="0">
              <a:buNone/>
              <a:defRPr sz="1600"/>
            </a:lvl8pPr>
            <a:lvl9pPr marL="2858140" indent="0">
              <a:buNone/>
              <a:defRPr sz="16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889" y="4025827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7266" indent="0">
              <a:buNone/>
              <a:defRPr sz="900"/>
            </a:lvl2pPr>
            <a:lvl3pPr marL="714529" indent="0">
              <a:buNone/>
              <a:defRPr sz="800"/>
            </a:lvl3pPr>
            <a:lvl4pPr marL="1071804" indent="0">
              <a:buNone/>
              <a:defRPr sz="700"/>
            </a:lvl4pPr>
            <a:lvl5pPr marL="1429071" indent="0">
              <a:buNone/>
              <a:defRPr sz="700"/>
            </a:lvl5pPr>
            <a:lvl6pPr marL="1786338" indent="0">
              <a:buNone/>
              <a:defRPr sz="700"/>
            </a:lvl6pPr>
            <a:lvl7pPr marL="2143605" indent="0">
              <a:buNone/>
              <a:defRPr sz="700"/>
            </a:lvl7pPr>
            <a:lvl8pPr marL="2500873" indent="0">
              <a:buNone/>
              <a:defRPr sz="700"/>
            </a:lvl8pPr>
            <a:lvl9pPr marL="285814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79FD5-2C00-4DEB-87BE-370A2D4D01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46765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1D53C-D646-4FAF-AFA3-8989883DAF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50130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65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65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DDC08-5289-4888-ACE4-2D04EDAECB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61752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9" y="36717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59" y="1199764"/>
            <a:ext cx="7343979" cy="3627339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8FF20-CFA9-4E3C-AC78-AE5EFD4865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91065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59" y="367173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76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76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2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2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5FA11-5AE4-4F91-AA7D-8ECE927EC6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50539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59" y="367165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227D-23CF-43A3-86B2-237668EB4C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70051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29" y="1598232"/>
            <a:ext cx="7772943" cy="11025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14"/>
            <a:ext cx="6401886" cy="1314222"/>
          </a:xfrm>
        </p:spPr>
        <p:txBody>
          <a:bodyPr/>
          <a:lstStyle>
            <a:lvl1pPr marL="0" indent="0" algn="ctr">
              <a:buNone/>
              <a:defRPr/>
            </a:lvl1pPr>
            <a:lvl2pPr marL="357805" indent="0" algn="ctr">
              <a:buNone/>
              <a:defRPr/>
            </a:lvl2pPr>
            <a:lvl3pPr marL="715609" indent="0" algn="ctr">
              <a:buNone/>
              <a:defRPr/>
            </a:lvl3pPr>
            <a:lvl4pPr marL="1073414" indent="0" algn="ctr">
              <a:buNone/>
              <a:defRPr/>
            </a:lvl4pPr>
            <a:lvl5pPr marL="1431219" indent="0" algn="ctr">
              <a:buNone/>
              <a:defRPr/>
            </a:lvl5pPr>
            <a:lvl6pPr marL="1789024" indent="0" algn="ctr">
              <a:buNone/>
              <a:defRPr/>
            </a:lvl6pPr>
            <a:lvl7pPr marL="2146828" indent="0" algn="ctr">
              <a:buNone/>
              <a:defRPr/>
            </a:lvl7pPr>
            <a:lvl8pPr marL="2504633" indent="0" algn="ctr">
              <a:buNone/>
              <a:defRPr/>
            </a:lvl8pPr>
            <a:lvl9pPr marL="286243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8C650-4ADE-40CC-B86B-7DC8AF7678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07357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CF3A0-A527-4563-B717-D2CDD23015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36835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1" y="3305533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1" y="2180292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7805" indent="0">
              <a:buNone/>
              <a:defRPr sz="1400"/>
            </a:lvl2pPr>
            <a:lvl3pPr marL="715609" indent="0">
              <a:buNone/>
              <a:defRPr sz="1300"/>
            </a:lvl3pPr>
            <a:lvl4pPr marL="1073414" indent="0">
              <a:buNone/>
              <a:defRPr sz="1100"/>
            </a:lvl4pPr>
            <a:lvl5pPr marL="1431219" indent="0">
              <a:buNone/>
              <a:defRPr sz="1100"/>
            </a:lvl5pPr>
            <a:lvl6pPr marL="1789024" indent="0">
              <a:buNone/>
              <a:defRPr sz="1100"/>
            </a:lvl6pPr>
            <a:lvl7pPr marL="2146828" indent="0">
              <a:buNone/>
              <a:defRPr sz="1100"/>
            </a:lvl7pPr>
            <a:lvl8pPr marL="2504633" indent="0">
              <a:buNone/>
              <a:defRPr sz="1100"/>
            </a:lvl8pPr>
            <a:lvl9pPr marL="28624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284B6-8C53-4537-932D-F59CF77A7D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751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CE9BF-8E5C-41F6-8A26-D36B220B35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2552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54"/>
            <a:ext cx="3606830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2995" y="1199754"/>
            <a:ext cx="3606831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662EC-3282-4AC7-94B0-C5B8CC430D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32019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2" y="206259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2" y="1151159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805" indent="0">
              <a:buNone/>
              <a:defRPr sz="1600" b="1"/>
            </a:lvl2pPr>
            <a:lvl3pPr marL="715609" indent="0">
              <a:buNone/>
              <a:defRPr sz="1400" b="1"/>
            </a:lvl3pPr>
            <a:lvl4pPr marL="1073414" indent="0">
              <a:buNone/>
              <a:defRPr sz="1300" b="1"/>
            </a:lvl4pPr>
            <a:lvl5pPr marL="1431219" indent="0">
              <a:buNone/>
              <a:defRPr sz="1300" b="1"/>
            </a:lvl5pPr>
            <a:lvl6pPr marL="1789024" indent="0">
              <a:buNone/>
              <a:defRPr sz="1300" b="1"/>
            </a:lvl6pPr>
            <a:lvl7pPr marL="2146828" indent="0">
              <a:buNone/>
              <a:defRPr sz="1300" b="1"/>
            </a:lvl7pPr>
            <a:lvl8pPr marL="2504633" indent="0">
              <a:buNone/>
              <a:defRPr sz="1300" b="1"/>
            </a:lvl8pPr>
            <a:lvl9pPr marL="286243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2" y="1630629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4" y="1151159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805" indent="0">
              <a:buNone/>
              <a:defRPr sz="1600" b="1"/>
            </a:lvl2pPr>
            <a:lvl3pPr marL="715609" indent="0">
              <a:buNone/>
              <a:defRPr sz="1400" b="1"/>
            </a:lvl3pPr>
            <a:lvl4pPr marL="1073414" indent="0">
              <a:buNone/>
              <a:defRPr sz="1300" b="1"/>
            </a:lvl4pPr>
            <a:lvl5pPr marL="1431219" indent="0">
              <a:buNone/>
              <a:defRPr sz="1300" b="1"/>
            </a:lvl5pPr>
            <a:lvl6pPr marL="1789024" indent="0">
              <a:buNone/>
              <a:defRPr sz="1300" b="1"/>
            </a:lvl6pPr>
            <a:lvl7pPr marL="2146828" indent="0">
              <a:buNone/>
              <a:defRPr sz="1300" b="1"/>
            </a:lvl7pPr>
            <a:lvl8pPr marL="2504633" indent="0">
              <a:buNone/>
              <a:defRPr sz="1300" b="1"/>
            </a:lvl8pPr>
            <a:lvl9pPr marL="286243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4" y="1630629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E0931-E617-4ABF-9591-22631040B7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14640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C9DDE-CF11-436F-A27E-286179B89F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06192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BCD33-28C3-480D-A306-AA37170A65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52843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2" y="20517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08" y="205179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72" y="1076648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7805" indent="0">
              <a:buNone/>
              <a:defRPr sz="900"/>
            </a:lvl2pPr>
            <a:lvl3pPr marL="715609" indent="0">
              <a:buNone/>
              <a:defRPr sz="800"/>
            </a:lvl3pPr>
            <a:lvl4pPr marL="1073414" indent="0">
              <a:buNone/>
              <a:defRPr sz="700"/>
            </a:lvl4pPr>
            <a:lvl5pPr marL="1431219" indent="0">
              <a:buNone/>
              <a:defRPr sz="700"/>
            </a:lvl5pPr>
            <a:lvl6pPr marL="1789024" indent="0">
              <a:buNone/>
              <a:defRPr sz="700"/>
            </a:lvl6pPr>
            <a:lvl7pPr marL="2146828" indent="0">
              <a:buNone/>
              <a:defRPr sz="700"/>
            </a:lvl7pPr>
            <a:lvl8pPr marL="2504633" indent="0">
              <a:buNone/>
              <a:defRPr sz="700"/>
            </a:lvl8pPr>
            <a:lvl9pPr marL="286243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F77EC-C8DE-494E-A318-20FA1575F8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30579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77" y="3600342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877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7805" indent="0">
              <a:buNone/>
              <a:defRPr sz="2200"/>
            </a:lvl2pPr>
            <a:lvl3pPr marL="715609" indent="0">
              <a:buNone/>
              <a:defRPr sz="1900"/>
            </a:lvl3pPr>
            <a:lvl4pPr marL="1073414" indent="0">
              <a:buNone/>
              <a:defRPr sz="1600"/>
            </a:lvl4pPr>
            <a:lvl5pPr marL="1431219" indent="0">
              <a:buNone/>
              <a:defRPr sz="1600"/>
            </a:lvl5pPr>
            <a:lvl6pPr marL="1789024" indent="0">
              <a:buNone/>
              <a:defRPr sz="1600"/>
            </a:lvl6pPr>
            <a:lvl7pPr marL="2146828" indent="0">
              <a:buNone/>
              <a:defRPr sz="1600"/>
            </a:lvl7pPr>
            <a:lvl8pPr marL="2504633" indent="0">
              <a:buNone/>
              <a:defRPr sz="1600"/>
            </a:lvl8pPr>
            <a:lvl9pPr marL="2862438" indent="0">
              <a:buNone/>
              <a:defRPr sz="16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877" y="4025817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7805" indent="0">
              <a:buNone/>
              <a:defRPr sz="900"/>
            </a:lvl2pPr>
            <a:lvl3pPr marL="715609" indent="0">
              <a:buNone/>
              <a:defRPr sz="800"/>
            </a:lvl3pPr>
            <a:lvl4pPr marL="1073414" indent="0">
              <a:buNone/>
              <a:defRPr sz="700"/>
            </a:lvl4pPr>
            <a:lvl5pPr marL="1431219" indent="0">
              <a:buNone/>
              <a:defRPr sz="700"/>
            </a:lvl5pPr>
            <a:lvl6pPr marL="1789024" indent="0">
              <a:buNone/>
              <a:defRPr sz="700"/>
            </a:lvl6pPr>
            <a:lvl7pPr marL="2146828" indent="0">
              <a:buNone/>
              <a:defRPr sz="700"/>
            </a:lvl7pPr>
            <a:lvl8pPr marL="2504633" indent="0">
              <a:buNone/>
              <a:defRPr sz="700"/>
            </a:lvl8pPr>
            <a:lvl9pPr marL="286243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0CD5A-386D-47FB-A213-E2D702E404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11581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EC091-9C22-4B13-9336-0A6EB7C000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68922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62"/>
            <a:ext cx="1835316" cy="44599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48" y="367162"/>
            <a:ext cx="5378344" cy="44599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2ECDA-DB56-4B9D-A7E0-8011FBC246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10221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47" y="367162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47" y="1199754"/>
            <a:ext cx="7343979" cy="3627339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3B9DB-3965-4B92-8DDC-DDD8F8FB35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76623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47" y="367162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54"/>
            <a:ext cx="3606830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2995" y="1199754"/>
            <a:ext cx="3606831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18"/>
            <a:ext cx="3606830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2995" y="3064718"/>
            <a:ext cx="3606831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A2E05-9D9B-45B9-BE5D-5DA83A2F42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71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4C04-508E-4228-8EAA-3C0DE93D1F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95741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47" y="367162"/>
            <a:ext cx="7343979" cy="44599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0EF0-61C7-4808-902A-2D944B9E9B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24370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95021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6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0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4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7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4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8705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478491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391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6465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926138" y="3844925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1" tIns="35662" rIns="71321" bIns="35662"/>
          <a:lstStyle>
            <a:lvl1pPr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61" indent="0">
              <a:buFontTx/>
              <a:buNone/>
              <a:defRPr b="1">
                <a:latin typeface="+mj-lt"/>
              </a:defRPr>
            </a:lvl1pPr>
            <a:lvl2pPr marL="281089" indent="2485">
              <a:defRPr>
                <a:latin typeface="+mj-lt"/>
              </a:defRPr>
            </a:lvl2pPr>
            <a:lvl3pPr marL="490356" indent="-203079">
              <a:tabLst/>
              <a:defRPr>
                <a:latin typeface="+mj-lt"/>
              </a:defRPr>
            </a:lvl3pPr>
            <a:lvl4pPr marL="0" indent="281089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558814"/>
            <a:ext cx="7548638" cy="946151"/>
          </a:xfrm>
        </p:spPr>
        <p:txBody>
          <a:bodyPr/>
          <a:lstStyle>
            <a:lvl1pPr marL="0" marR="0" indent="0" defTabSz="813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CCFA8A61-5D59-494E-92A0-1B835ABFE5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82601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926138" y="3844925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1" tIns="35662" rIns="71321" bIns="35662"/>
          <a:lstStyle>
            <a:lvl1pPr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128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61" indent="0">
              <a:buFontTx/>
              <a:buNone/>
              <a:defRPr b="1">
                <a:latin typeface="+mj-lt"/>
              </a:defRPr>
            </a:lvl1pPr>
            <a:lvl2pPr marL="281089" indent="2485">
              <a:defRPr>
                <a:latin typeface="+mj-lt"/>
              </a:defRPr>
            </a:lvl2pPr>
            <a:lvl3pPr marL="490356" indent="-203079">
              <a:tabLst/>
              <a:defRPr>
                <a:latin typeface="+mj-lt"/>
              </a:defRPr>
            </a:lvl3pPr>
            <a:lvl4pPr marL="0" indent="281089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210" y="558801"/>
            <a:ext cx="7632699" cy="946150"/>
          </a:xfrm>
        </p:spPr>
        <p:txBody>
          <a:bodyPr>
            <a:noAutofit/>
          </a:bodyPr>
          <a:lstStyle>
            <a:lvl1pPr marL="0" marR="0" indent="0" defTabSz="813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6DD5DA85-07CA-407B-B4EB-9915DCB7F8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61715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61" indent="0">
              <a:buFontTx/>
              <a:buNone/>
              <a:defRPr b="1">
                <a:latin typeface="+mj-lt"/>
              </a:defRPr>
            </a:lvl1pPr>
            <a:lvl2pPr marL="283561" indent="0">
              <a:defRPr>
                <a:latin typeface="+mj-lt"/>
              </a:defRPr>
            </a:lvl2pPr>
            <a:lvl3pPr marL="490356" indent="-203079">
              <a:defRPr>
                <a:latin typeface="+mj-lt"/>
              </a:defRPr>
            </a:lvl3pPr>
            <a:lvl4pPr marL="0" indent="281089">
              <a:defRPr>
                <a:latin typeface="+mj-lt"/>
              </a:defRPr>
            </a:lvl4pPr>
            <a:lvl5pPr marL="111939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210" y="558801"/>
            <a:ext cx="7632699" cy="946150"/>
          </a:xfrm>
        </p:spPr>
        <p:txBody>
          <a:bodyPr>
            <a:noAutofit/>
          </a:bodyPr>
          <a:lstStyle>
            <a:lvl1pPr marL="0" marR="0" indent="0" defTabSz="813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4AF8593B-D2AC-4C3C-BDCE-E5C93E4596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22245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84"/>
            <a:ext cx="7632700" cy="3206749"/>
          </a:xfrm>
        </p:spPr>
        <p:txBody>
          <a:bodyPr>
            <a:noAutofit/>
          </a:bodyPr>
          <a:lstStyle>
            <a:lvl1pPr marL="283561" indent="0">
              <a:buFontTx/>
              <a:buNone/>
              <a:defRPr b="1">
                <a:latin typeface="+mj-lt"/>
              </a:defRPr>
            </a:lvl1pPr>
            <a:lvl2pPr marL="283561" indent="0">
              <a:defRPr>
                <a:latin typeface="+mj-lt"/>
              </a:defRPr>
            </a:lvl2pPr>
            <a:lvl3pPr marL="490356" indent="-203079">
              <a:defRPr>
                <a:latin typeface="+mj-lt"/>
              </a:defRPr>
            </a:lvl3pPr>
            <a:lvl4pPr marL="0" indent="281089">
              <a:defRPr>
                <a:latin typeface="+mj-lt"/>
              </a:defRPr>
            </a:lvl4pPr>
            <a:lvl5pPr marL="111939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210" y="558801"/>
            <a:ext cx="7632699" cy="946150"/>
          </a:xfrm>
        </p:spPr>
        <p:txBody>
          <a:bodyPr>
            <a:noAutofit/>
          </a:bodyPr>
          <a:lstStyle>
            <a:lvl1pPr marL="0" marR="0" indent="0" defTabSz="813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CA5FA8E8-C1E4-4D3B-A4AF-D481492F84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87002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8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7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6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36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04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272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340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08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476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544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414194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812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90" y="1504951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1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AD58C6A4-30DB-44AB-B953-72E040FFCD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18670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6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803" indent="0">
              <a:buNone/>
              <a:defRPr sz="1800" b="1"/>
            </a:lvl2pPr>
            <a:lvl3pPr marL="813603" indent="0">
              <a:buNone/>
              <a:defRPr sz="1600" b="1"/>
            </a:lvl3pPr>
            <a:lvl4pPr marL="1220401" indent="0">
              <a:buNone/>
              <a:defRPr sz="1400" b="1"/>
            </a:lvl4pPr>
            <a:lvl5pPr marL="1627201" indent="0">
              <a:buNone/>
              <a:defRPr sz="1400" b="1"/>
            </a:lvl5pPr>
            <a:lvl6pPr marL="2034006" indent="0">
              <a:buNone/>
              <a:defRPr sz="1400" b="1"/>
            </a:lvl6pPr>
            <a:lvl7pPr marL="2440808" indent="0">
              <a:buNone/>
              <a:defRPr sz="1400" b="1"/>
            </a:lvl7pPr>
            <a:lvl8pPr marL="2847605" indent="0">
              <a:buNone/>
              <a:defRPr sz="1400" b="1"/>
            </a:lvl8pPr>
            <a:lvl9pPr marL="3254409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72" y="115136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803" indent="0">
              <a:buNone/>
              <a:defRPr sz="1800" b="1"/>
            </a:lvl2pPr>
            <a:lvl3pPr marL="813603" indent="0">
              <a:buNone/>
              <a:defRPr sz="1600" b="1"/>
            </a:lvl3pPr>
            <a:lvl4pPr marL="1220401" indent="0">
              <a:buNone/>
              <a:defRPr sz="1400" b="1"/>
            </a:lvl4pPr>
            <a:lvl5pPr marL="1627201" indent="0">
              <a:buNone/>
              <a:defRPr sz="1400" b="1"/>
            </a:lvl5pPr>
            <a:lvl6pPr marL="2034006" indent="0">
              <a:buNone/>
              <a:defRPr sz="1400" b="1"/>
            </a:lvl6pPr>
            <a:lvl7pPr marL="2440808" indent="0">
              <a:buNone/>
              <a:defRPr sz="1400" b="1"/>
            </a:lvl7pPr>
            <a:lvl8pPr marL="2847605" indent="0">
              <a:buNone/>
              <a:defRPr sz="1400" b="1"/>
            </a:lvl8pPr>
            <a:lvl9pPr marL="3254409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72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E69949F-7E59-4FCD-A800-DAC0898E692A}" type="datetime1">
              <a:rPr lang="ru-RU" smtClean="0"/>
              <a:pPr>
                <a:defRPr/>
              </a:pPr>
              <a:t>19.03.2024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32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02" y="205211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502" y="1076656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6168" indent="0">
              <a:buNone/>
              <a:defRPr sz="1000"/>
            </a:lvl2pPr>
            <a:lvl3pPr marL="712340" indent="0">
              <a:buNone/>
              <a:defRPr sz="800"/>
            </a:lvl3pPr>
            <a:lvl4pPr marL="1068524" indent="0">
              <a:buNone/>
              <a:defRPr sz="700"/>
            </a:lvl4pPr>
            <a:lvl5pPr marL="1424697" indent="0">
              <a:buNone/>
              <a:defRPr sz="700"/>
            </a:lvl5pPr>
            <a:lvl6pPr marL="1780872" indent="0">
              <a:buNone/>
              <a:defRPr sz="700"/>
            </a:lvl6pPr>
            <a:lvl7pPr marL="2137048" indent="0">
              <a:buNone/>
              <a:defRPr sz="700"/>
            </a:lvl7pPr>
            <a:lvl8pPr marL="2493220" indent="0">
              <a:buNone/>
              <a:defRPr sz="700"/>
            </a:lvl8pPr>
            <a:lvl9pPr marL="2849393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B2C7F-2279-4D93-BA6F-567208D545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85514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9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830FAA7F-07B7-4272-A162-5804E6845B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51470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95C149F-161F-4057-B7C8-5F6C20BEACDC}" type="datetime1">
              <a:rPr lang="ru-RU" smtClean="0"/>
              <a:pPr>
                <a:defRPr/>
              </a:pPr>
              <a:t>19.03.2024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3382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3" y="20482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3" y="1076328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6803" indent="0">
              <a:buNone/>
              <a:defRPr sz="1100"/>
            </a:lvl2pPr>
            <a:lvl3pPr marL="813603" indent="0">
              <a:buNone/>
              <a:defRPr sz="900"/>
            </a:lvl3pPr>
            <a:lvl4pPr marL="1220401" indent="0">
              <a:buNone/>
              <a:defRPr sz="800"/>
            </a:lvl4pPr>
            <a:lvl5pPr marL="1627201" indent="0">
              <a:buNone/>
              <a:defRPr sz="800"/>
            </a:lvl5pPr>
            <a:lvl6pPr marL="2034006" indent="0">
              <a:buNone/>
              <a:defRPr sz="800"/>
            </a:lvl6pPr>
            <a:lvl7pPr marL="2440808" indent="0">
              <a:buNone/>
              <a:defRPr sz="800"/>
            </a:lvl7pPr>
            <a:lvl8pPr marL="2847605" indent="0">
              <a:buNone/>
              <a:defRPr sz="800"/>
            </a:lvl8pPr>
            <a:lvl9pPr marL="32544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41AF1CD-4263-49B8-9992-9421234BA5C5}" type="datetime1">
              <a:rPr lang="ru-RU" smtClean="0"/>
              <a:pPr>
                <a:defRPr/>
              </a:pPr>
              <a:t>19.03.2024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8586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Autofit/>
          </a:bodyPr>
          <a:lstStyle>
            <a:lvl1pPr marL="0" indent="0">
              <a:buNone/>
              <a:defRPr sz="2900"/>
            </a:lvl1pPr>
            <a:lvl2pPr marL="406803" indent="0">
              <a:buNone/>
              <a:defRPr sz="2500"/>
            </a:lvl2pPr>
            <a:lvl3pPr marL="813603" indent="0">
              <a:buNone/>
              <a:defRPr sz="2100"/>
            </a:lvl3pPr>
            <a:lvl4pPr marL="1220401" indent="0">
              <a:buNone/>
              <a:defRPr sz="1800"/>
            </a:lvl4pPr>
            <a:lvl5pPr marL="1627201" indent="0">
              <a:buNone/>
              <a:defRPr sz="1800"/>
            </a:lvl5pPr>
            <a:lvl6pPr marL="2034006" indent="0">
              <a:buNone/>
              <a:defRPr sz="1800"/>
            </a:lvl6pPr>
            <a:lvl7pPr marL="2440808" indent="0">
              <a:buNone/>
              <a:defRPr sz="1800"/>
            </a:lvl7pPr>
            <a:lvl8pPr marL="2847605" indent="0">
              <a:buNone/>
              <a:defRPr sz="1800"/>
            </a:lvl8pPr>
            <a:lvl9pPr marL="3254409" indent="0">
              <a:buNone/>
              <a:defRPr sz="18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6803" indent="0">
              <a:buNone/>
              <a:defRPr sz="1100"/>
            </a:lvl2pPr>
            <a:lvl3pPr marL="813603" indent="0">
              <a:buNone/>
              <a:defRPr sz="900"/>
            </a:lvl3pPr>
            <a:lvl4pPr marL="1220401" indent="0">
              <a:buNone/>
              <a:defRPr sz="800"/>
            </a:lvl4pPr>
            <a:lvl5pPr marL="1627201" indent="0">
              <a:buNone/>
              <a:defRPr sz="800"/>
            </a:lvl5pPr>
            <a:lvl6pPr marL="2034006" indent="0">
              <a:buNone/>
              <a:defRPr sz="800"/>
            </a:lvl6pPr>
            <a:lvl7pPr marL="2440808" indent="0">
              <a:buNone/>
              <a:defRPr sz="800"/>
            </a:lvl7pPr>
            <a:lvl8pPr marL="2847605" indent="0">
              <a:buNone/>
              <a:defRPr sz="800"/>
            </a:lvl8pPr>
            <a:lvl9pPr marL="32544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05F3D36-CECB-4190-B3B9-91E0A4E91335}" type="datetime1">
              <a:rPr lang="ru-RU" smtClean="0"/>
              <a:pPr>
                <a:defRPr/>
              </a:pPr>
              <a:t>19.03.2024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68D2BB2C-4F0C-429C-9961-E15C571BA4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37248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C7BC2CD-8732-4FAD-87DD-1AB571888093}" type="datetime1">
              <a:rPr lang="ru-RU" smtClean="0"/>
              <a:pPr>
                <a:defRPr/>
              </a:pPr>
              <a:t>19.03.2024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C2253AFC-6C59-4CF3-8126-7A7CE5DFBF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0967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0903E50-F737-419B-A571-FC3F1B59F1EF}" type="datetime1">
              <a:rPr lang="ru-RU" smtClean="0"/>
              <a:pPr>
                <a:defRPr/>
              </a:pPr>
              <a:t>19.03.2024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02838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01688">
              <a:defRPr/>
            </a:lvl1pPr>
          </a:lstStyle>
          <a:p>
            <a:pPr>
              <a:defRPr/>
            </a:pPr>
            <a:fld id="{74A5BFEB-6D7F-4B1D-9BCB-D1B040E323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459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09" y="3600364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09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6168" indent="0">
              <a:buNone/>
              <a:defRPr sz="2300"/>
            </a:lvl2pPr>
            <a:lvl3pPr marL="712340" indent="0">
              <a:buNone/>
              <a:defRPr sz="1900"/>
            </a:lvl3pPr>
            <a:lvl4pPr marL="1068524" indent="0">
              <a:buNone/>
              <a:defRPr sz="1600"/>
            </a:lvl4pPr>
            <a:lvl5pPr marL="1424697" indent="0">
              <a:buNone/>
              <a:defRPr sz="1600"/>
            </a:lvl5pPr>
            <a:lvl6pPr marL="1780872" indent="0">
              <a:buNone/>
              <a:defRPr sz="1600"/>
            </a:lvl6pPr>
            <a:lvl7pPr marL="2137048" indent="0">
              <a:buNone/>
              <a:defRPr sz="1600"/>
            </a:lvl7pPr>
            <a:lvl8pPr marL="2493220" indent="0">
              <a:buNone/>
              <a:defRPr sz="1600"/>
            </a:lvl8pPr>
            <a:lvl9pPr marL="2849393" indent="0">
              <a:buNone/>
              <a:defRPr sz="16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09" y="4025839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6168" indent="0">
              <a:buNone/>
              <a:defRPr sz="1000"/>
            </a:lvl2pPr>
            <a:lvl3pPr marL="712340" indent="0">
              <a:buNone/>
              <a:defRPr sz="800"/>
            </a:lvl3pPr>
            <a:lvl4pPr marL="1068524" indent="0">
              <a:buNone/>
              <a:defRPr sz="700"/>
            </a:lvl4pPr>
            <a:lvl5pPr marL="1424697" indent="0">
              <a:buNone/>
              <a:defRPr sz="700"/>
            </a:lvl5pPr>
            <a:lvl6pPr marL="1780872" indent="0">
              <a:buNone/>
              <a:defRPr sz="700"/>
            </a:lvl6pPr>
            <a:lvl7pPr marL="2137048" indent="0">
              <a:buNone/>
              <a:defRPr sz="700"/>
            </a:lvl7pPr>
            <a:lvl8pPr marL="2493220" indent="0">
              <a:buNone/>
              <a:defRPr sz="700"/>
            </a:lvl8pPr>
            <a:lvl9pPr marL="2849393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5E15A-CDDB-4972-B5F9-238EBECD53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046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2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64" tIns="40632" rIns="81264" bIns="406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64" tIns="40632" rIns="81264" bIns="406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264" tIns="40632" rIns="81264" bIns="40632" numCol="1" anchor="ctr" anchorCtr="0" compatLnSpc="1">
            <a:prstTxWarp prst="textNoShape">
              <a:avLst/>
            </a:prstTxWarp>
            <a:normAutofit/>
          </a:bodyPr>
          <a:lstStyle>
            <a:lvl1pPr algn="ctr" defTabSz="811213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CA26EF8-6CD0-4A2E-BFDA-D8BFF64C34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82" r:id="rId1"/>
    <p:sldLayoutId id="2147488883" r:id="rId2"/>
    <p:sldLayoutId id="2147488884" r:id="rId3"/>
    <p:sldLayoutId id="2147488885" r:id="rId4"/>
    <p:sldLayoutId id="2147488886" r:id="rId5"/>
    <p:sldLayoutId id="2147488887" r:id="rId6"/>
    <p:sldLayoutId id="2147488888" r:id="rId7"/>
    <p:sldLayoutId id="2147488889" r:id="rId8"/>
    <p:sldLayoutId id="2147488890" r:id="rId9"/>
    <p:sldLayoutId id="2147488891" r:id="rId10"/>
    <p:sldLayoutId id="2147488892" r:id="rId11"/>
    <p:sldLayoutId id="2147488893" r:id="rId12"/>
    <p:sldLayoutId id="2147488894" r:id="rId13"/>
    <p:sldLayoutId id="2147488895" r:id="rId14"/>
  </p:sldLayoutIdLst>
  <p:hf hdr="0" ftr="0" dt="0"/>
  <p:txStyles>
    <p:titleStyle>
      <a:lvl1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1213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6168" algn="l" defTabSz="81252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2340" algn="l" defTabSz="81252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8524" algn="l" defTabSz="81252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4697" algn="l" defTabSz="81252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1213" rtl="0" eaLnBrk="0" fontAlgn="base" hangingPunct="0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2575" indent="71438" algn="l" defTabSz="811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4038" indent="-201613" algn="l" defTabSz="811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6188" indent="-965200" algn="just" defTabSz="811213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17600" indent="306388" algn="l" defTabSz="811213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74165" indent="306708" algn="l" defTabSz="81252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0338" indent="306708" algn="l" defTabSz="81252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6515" indent="306708" algn="l" defTabSz="81252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42693" indent="306708" algn="l" defTabSz="81252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168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340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8524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4697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0872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7048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3220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9393" algn="l" defTabSz="71234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00" tIns="40650" rIns="81300" bIns="406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6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00" tIns="40650" rIns="81300" bIns="406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300" tIns="40650" rIns="81300" bIns="40650" numCol="1" anchor="ctr" anchorCtr="0" compatLnSpc="1">
            <a:prstTxWarp prst="textNoShape">
              <a:avLst/>
            </a:prstTxWarp>
            <a:normAutofit/>
          </a:bodyPr>
          <a:lstStyle>
            <a:lvl1pPr algn="ctr" defTabSz="812800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DF5CE6-58B0-4B19-A23E-ED40D66AAB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96" r:id="rId1"/>
    <p:sldLayoutId id="2147488897" r:id="rId2"/>
    <p:sldLayoutId id="2147488898" r:id="rId3"/>
    <p:sldLayoutId id="2147488899" r:id="rId4"/>
    <p:sldLayoutId id="2147488900" r:id="rId5"/>
    <p:sldLayoutId id="2147488901" r:id="rId6"/>
    <p:sldLayoutId id="2147488902" r:id="rId7"/>
    <p:sldLayoutId id="2147488903" r:id="rId8"/>
    <p:sldLayoutId id="2147488904" r:id="rId9"/>
    <p:sldLayoutId id="2147488905" r:id="rId10"/>
    <p:sldLayoutId id="2147488906" r:id="rId11"/>
    <p:sldLayoutId id="2147488907" r:id="rId12"/>
    <p:sldLayoutId id="2147488908" r:id="rId13"/>
    <p:sldLayoutId id="2147488909" r:id="rId14"/>
  </p:sldLayoutIdLst>
  <p:hf hdr="0" ftr="0" dt="0"/>
  <p:txStyles>
    <p:titleStyle>
      <a:lvl1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6330" algn="l" defTabSz="81288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2661" algn="l" defTabSz="81288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9005" algn="l" defTabSz="81288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5339" algn="l" defTabSz="81288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2800" rtl="0" eaLnBrk="0" fontAlgn="base" hangingPunct="0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2575" indent="71438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4038" indent="-201613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6188" indent="-965200" algn="just" defTabSz="812800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17600" indent="306388" algn="l" defTabSz="812800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74829" indent="306846" algn="l" defTabSz="81288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1163" indent="306846" algn="l" defTabSz="81288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7499" indent="306846" algn="l" defTabSz="81288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43839" indent="306846" algn="l" defTabSz="81288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330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661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005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339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1674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8011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4345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0678" algn="l" defTabSz="712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48" tIns="40674" rIns="81348" bIns="406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0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48" tIns="40674" rIns="81348" bIns="40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348" tIns="40674" rIns="81348" bIns="40674" numCol="1" anchor="ctr" anchorCtr="0" compatLnSpc="1">
            <a:prstTxWarp prst="textNoShape">
              <a:avLst/>
            </a:prstTxWarp>
            <a:normAutofit/>
          </a:bodyPr>
          <a:lstStyle>
            <a:lvl1pPr algn="ctr" defTabSz="812800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1C31601-6454-4336-9FB0-5AE4CEDF47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10" r:id="rId1"/>
    <p:sldLayoutId id="2147488911" r:id="rId2"/>
    <p:sldLayoutId id="2147488912" r:id="rId3"/>
    <p:sldLayoutId id="2147488913" r:id="rId4"/>
    <p:sldLayoutId id="2147488914" r:id="rId5"/>
    <p:sldLayoutId id="2147488915" r:id="rId6"/>
    <p:sldLayoutId id="2147488916" r:id="rId7"/>
    <p:sldLayoutId id="2147488917" r:id="rId8"/>
    <p:sldLayoutId id="2147488918" r:id="rId9"/>
    <p:sldLayoutId id="2147488919" r:id="rId10"/>
    <p:sldLayoutId id="2147488920" r:id="rId11"/>
    <p:sldLayoutId id="2147488921" r:id="rId12"/>
    <p:sldLayoutId id="2147488922" r:id="rId13"/>
    <p:sldLayoutId id="2147488923" r:id="rId14"/>
  </p:sldLayoutIdLst>
  <p:hf hdr="0" ftr="0" dt="0"/>
  <p:txStyles>
    <p:titleStyle>
      <a:lvl1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2800" rtl="0" eaLnBrk="0" fontAlgn="base" hangingPunct="0">
        <a:lnSpc>
          <a:spcPts val="4063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6546" algn="l" defTabSz="81337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3089" algn="l" defTabSz="81337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9648" algn="l" defTabSz="81337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6195" algn="l" defTabSz="81337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2800" rtl="0" eaLnBrk="0" fontAlgn="base" hangingPunct="0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2575" indent="73025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5625" indent="-201613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7775" indent="-966788" algn="just" defTabSz="812800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17600" indent="306388" algn="l" defTabSz="812800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75716" indent="307030" algn="l" defTabSz="81337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2265" indent="307030" algn="l" defTabSz="81337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8815" indent="307030" algn="l" defTabSz="81337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45368" indent="307030" algn="l" defTabSz="81337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46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089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648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195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2745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296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5845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392" algn="l" defTabSz="71308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09" tIns="40755" rIns="81509" bIns="407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4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09" tIns="40755" rIns="81509" bIns="407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509" tIns="40755" rIns="81509" bIns="40755" numCol="1" anchor="ctr" anchorCtr="0" compatLnSpc="1">
            <a:prstTxWarp prst="textNoShape">
              <a:avLst/>
            </a:prstTxWarp>
            <a:normAutofit/>
          </a:bodyPr>
          <a:lstStyle>
            <a:lvl1pPr algn="ctr" defTabSz="814388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56E3102-21E2-4422-BD00-1BECDB9A7B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24" r:id="rId1"/>
    <p:sldLayoutId id="2147488925" r:id="rId2"/>
    <p:sldLayoutId id="2147488926" r:id="rId3"/>
    <p:sldLayoutId id="2147488927" r:id="rId4"/>
    <p:sldLayoutId id="2147488928" r:id="rId5"/>
    <p:sldLayoutId id="2147488929" r:id="rId6"/>
    <p:sldLayoutId id="2147488930" r:id="rId7"/>
    <p:sldLayoutId id="2147488931" r:id="rId8"/>
    <p:sldLayoutId id="2147488932" r:id="rId9"/>
    <p:sldLayoutId id="2147488933" r:id="rId10"/>
    <p:sldLayoutId id="2147488934" r:id="rId11"/>
    <p:sldLayoutId id="2147488935" r:id="rId12"/>
    <p:sldLayoutId id="2147488936" r:id="rId13"/>
    <p:sldLayoutId id="2147488937" r:id="rId14"/>
  </p:sldLayoutIdLst>
  <p:hf hdr="0" ftr="0" dt="0"/>
  <p:txStyles>
    <p:titleStyle>
      <a:lvl1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4388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7266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4529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71804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9071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4388" rtl="0" eaLnBrk="0" fontAlgn="base" hangingPunct="0">
        <a:spcBef>
          <a:spcPct val="20000"/>
        </a:spcBef>
        <a:spcAft>
          <a:spcPct val="0"/>
        </a:spcAft>
        <a:buFont typeface="+mj-lt"/>
        <a:defRPr sz="2800">
          <a:solidFill>
            <a:srgbClr val="005AA9"/>
          </a:solidFill>
          <a:latin typeface="+mn-lt"/>
          <a:ea typeface="+mn-ea"/>
          <a:cs typeface="+mn-cs"/>
        </a:defRPr>
      </a:lvl1pPr>
      <a:lvl2pPr marL="282575" indent="73025" algn="l" defTabSz="814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5625" indent="-203200" algn="l" defTabSz="814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9363" indent="-968375" algn="just" defTabSz="814388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20775" indent="306388" algn="l" defTabSz="814388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78689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5957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93225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50492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266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4529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804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9071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6338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3605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0873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8140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6713"/>
            <a:ext cx="73437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8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850" y="4530725"/>
            <a:ext cx="619125" cy="474663"/>
          </a:xfrm>
          <a:prstGeom prst="rect">
            <a:avLst/>
          </a:prstGeom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  <a:normAutofit/>
          </a:bodyPr>
          <a:lstStyle>
            <a:lvl1pPr algn="ctr" defTabSz="815975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B6ABA12-7D7C-409A-AE10-9B7C9D0B53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38" r:id="rId1"/>
    <p:sldLayoutId id="2147488939" r:id="rId2"/>
    <p:sldLayoutId id="2147488940" r:id="rId3"/>
    <p:sldLayoutId id="2147488941" r:id="rId4"/>
    <p:sldLayoutId id="2147488942" r:id="rId5"/>
    <p:sldLayoutId id="2147488943" r:id="rId6"/>
    <p:sldLayoutId id="2147488944" r:id="rId7"/>
    <p:sldLayoutId id="2147488945" r:id="rId8"/>
    <p:sldLayoutId id="2147488946" r:id="rId9"/>
    <p:sldLayoutId id="2147488947" r:id="rId10"/>
    <p:sldLayoutId id="2147488948" r:id="rId11"/>
    <p:sldLayoutId id="2147488949" r:id="rId12"/>
    <p:sldLayoutId id="2147488950" r:id="rId13"/>
    <p:sldLayoutId id="2147488951" r:id="rId14"/>
  </p:sldLayoutIdLst>
  <p:hf hdr="0" ftr="0" dt="0"/>
  <p:txStyles>
    <p:titleStyle>
      <a:lvl1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7805"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5609"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73414"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31219"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4163" indent="-284163" algn="l" defTabSz="815975" rtl="0" eaLnBrk="0" fontAlgn="base" hangingPunct="0">
        <a:spcBef>
          <a:spcPct val="20000"/>
        </a:spcBef>
        <a:spcAft>
          <a:spcPct val="0"/>
        </a:spcAft>
        <a:buFont typeface="+mj-lt"/>
        <a:defRPr sz="2800">
          <a:solidFill>
            <a:srgbClr val="005AA9"/>
          </a:solidFill>
          <a:latin typeface="+mn-lt"/>
          <a:ea typeface="+mn-ea"/>
          <a:cs typeface="+mn-cs"/>
        </a:defRPr>
      </a:lvl1pPr>
      <a:lvl2pPr marL="284163" indent="73025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>
          <a:solidFill>
            <a:srgbClr val="504F53"/>
          </a:solidFill>
          <a:latin typeface="+mn-lt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50950" indent="-969963" algn="just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>
          <a:solidFill>
            <a:srgbClr val="504F53"/>
          </a:solidFill>
          <a:latin typeface="+mn-lt"/>
        </a:defRPr>
      </a:lvl4pPr>
      <a:lvl5pPr marL="1122363" indent="307975" algn="l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>
          <a:solidFill>
            <a:srgbClr val="8D8C90"/>
          </a:solidFill>
          <a:latin typeface="+mn-lt"/>
        </a:defRPr>
      </a:lvl5pPr>
      <a:lvl6pPr marL="1480914" indent="308110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8719" indent="308110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96523" indent="308110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54328" indent="308110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805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5609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3414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219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9024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6828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4633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2438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558800"/>
            <a:ext cx="76327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65" tIns="40683" rIns="81365" bIns="406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8" y="1492250"/>
            <a:ext cx="76327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65" tIns="40683" rIns="81365" bIns="406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365" tIns="40683" rIns="81365" bIns="40683" rtlCol="0" anchor="ctr"/>
          <a:lstStyle>
            <a:lvl1pPr algn="l" defTabSz="813603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7CC4530-06C7-4CE1-B79E-3D0F281ED845}" type="datetime1">
              <a:rPr lang="ru-RU" smtClean="0"/>
              <a:pPr>
                <a:defRPr/>
              </a:pPr>
              <a:t>19.03.2024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365" tIns="40683" rIns="81365" bIns="40683" rtlCol="0" anchor="ctr"/>
          <a:lstStyle>
            <a:lvl1pPr algn="ctr" defTabSz="813603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4225" y="4398963"/>
            <a:ext cx="503238" cy="512762"/>
          </a:xfrm>
          <a:prstGeom prst="rect">
            <a:avLst/>
          </a:prstGeom>
        </p:spPr>
        <p:txBody>
          <a:bodyPr vert="horz" wrap="square" lIns="81365" tIns="40683" rIns="81365" bIns="40683" numCol="1" anchor="ctr" anchorCtr="0" compatLnSpc="1">
            <a:prstTxWarp prst="textNoShape">
              <a:avLst/>
            </a:prstTxWarp>
          </a:bodyPr>
          <a:lstStyle>
            <a:lvl1pPr algn="ctr" defTabSz="812800" eaLnBrk="1" hangingPunct="1">
              <a:lnSpc>
                <a:spcPts val="1875"/>
              </a:lnSpc>
              <a:defRPr sz="21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2F385BE-3BBB-4EF8-B3C9-90F607B57A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899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68" r:id="rId1"/>
    <p:sldLayoutId id="2147488969" r:id="rId2"/>
    <p:sldLayoutId id="2147488970" r:id="rId3"/>
    <p:sldLayoutId id="2147488971" r:id="rId4"/>
    <p:sldLayoutId id="2147488972" r:id="rId5"/>
    <p:sldLayoutId id="2147488973" r:id="rId6"/>
    <p:sldLayoutId id="2147488974" r:id="rId7"/>
    <p:sldLayoutId id="2147488975" r:id="rId8"/>
    <p:sldLayoutId id="2147488976" r:id="rId9"/>
    <p:sldLayoutId id="2147488977" r:id="rId10"/>
    <p:sldLayoutId id="2147488978" r:id="rId11"/>
    <p:sldLayoutId id="2147488979" r:id="rId12"/>
    <p:sldLayoutId id="2147488980" r:id="rId13"/>
    <p:sldLayoutId id="2147488981" r:id="rId14"/>
    <p:sldLayoutId id="2147488982" r:id="rId15"/>
  </p:sldLayoutIdLst>
  <p:hf hdr="0" ftr="0" dt="0"/>
  <p:txStyles>
    <p:titleStyle>
      <a:lvl1pPr algn="l" defTabSz="812800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28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8128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8128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8128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57200" algn="l" defTabSz="812800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14400" algn="l" defTabSz="812800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71600" algn="l" defTabSz="812800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28800" algn="l" defTabSz="812800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82575" indent="-282575" algn="l" defTabSz="812800" rtl="0" eaLnBrk="0" fontAlgn="base" hangingPunct="0">
        <a:spcBef>
          <a:spcPct val="20000"/>
        </a:spcBef>
        <a:spcAft>
          <a:spcPct val="0"/>
        </a:spcAft>
        <a:buFont typeface="+mj-lt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82575" indent="174625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504F53"/>
          </a:solidFill>
          <a:latin typeface="+mj-lt"/>
          <a:ea typeface="+mn-ea"/>
          <a:cs typeface="+mn-cs"/>
        </a:defRPr>
      </a:lvl2pPr>
      <a:lvl3pPr marL="555625" indent="-201613" algn="l" defTabSz="812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319213" algn="just" defTabSz="812800" rtl="0" eaLnBrk="0" fontAlgn="base" hangingPunct="0">
        <a:lnSpc>
          <a:spcPts val="1900"/>
        </a:lnSpc>
        <a:spcBef>
          <a:spcPts val="400"/>
        </a:spcBef>
        <a:spcAft>
          <a:spcPct val="0"/>
        </a:spcAft>
        <a:buFont typeface="Arial" panose="020B0604020202020204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119188" indent="709613" algn="l" defTabSz="812800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anose="020B0604020202020204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237406" indent="-203402" algn="l" defTabSz="8136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4206" indent="-203402" algn="l" defTabSz="8136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1005" indent="-203402" algn="l" defTabSz="8136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7805" indent="-203402" algn="l" defTabSz="81360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803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3603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0401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7201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4006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0808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7605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4409" algn="l" defTabSz="8136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Прямоугольник 3"/>
          <p:cNvSpPr>
            <a:spLocks noChangeArrowheads="1"/>
          </p:cNvSpPr>
          <p:nvPr/>
        </p:nvSpPr>
        <p:spPr bwMode="auto">
          <a:xfrm>
            <a:off x="4200057" y="4670425"/>
            <a:ext cx="466077" cy="4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784" tIns="51897" rIns="103784" bIns="51897">
            <a:spAutoFit/>
          </a:bodyPr>
          <a:lstStyle>
            <a:lvl1pPr defTabSz="1011238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11238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11238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11238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11238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112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112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112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112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100" dirty="0" smtClean="0">
                <a:solidFill>
                  <a:srgbClr val="FFFF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2024</a:t>
            </a:r>
          </a:p>
          <a:p>
            <a:pPr algn="ctr" eaLnBrk="1" hangingPunct="1"/>
            <a:endParaRPr lang="ru-RU" altLang="ru-RU" sz="11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5" name="Заголовок 1"/>
          <p:cNvSpPr>
            <a:spLocks noGrp="1"/>
          </p:cNvSpPr>
          <p:nvPr>
            <p:ph type="ctrTitle"/>
          </p:nvPr>
        </p:nvSpPr>
        <p:spPr>
          <a:xfrm>
            <a:off x="772253" y="2757964"/>
            <a:ext cx="7772400" cy="1102519"/>
          </a:xfrm>
        </p:spPr>
        <p:txBody>
          <a:bodyPr>
            <a:normAutofit/>
          </a:bodyPr>
          <a:lstStyle/>
          <a:p>
            <a:pPr algn="ctr" defTabSz="1011238" eaLnBrk="1" hangingPunct="1"/>
            <a:r>
              <a:rPr lang="ru-RU" alt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latin typeface="Arial Narrow" pitchFamily="34" charset="0"/>
              </a:rPr>
              <a:t>Практические аспекты исчисления имущественных налогов </a:t>
            </a:r>
            <a:br>
              <a:rPr lang="ru-RU" sz="2000" dirty="0" smtClean="0">
                <a:latin typeface="Arial Narrow" pitchFamily="34" charset="0"/>
              </a:rPr>
            </a:br>
            <a:r>
              <a:rPr lang="ru-RU" sz="2000" dirty="0" smtClean="0">
                <a:latin typeface="Arial Narrow" pitchFamily="34" charset="0"/>
              </a:rPr>
              <a:t>в 2024 году</a:t>
            </a:r>
            <a:r>
              <a:rPr lang="ru-RU" alt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450" y="1924050"/>
            <a:ext cx="6408738" cy="647700"/>
          </a:xfrm>
          <a:prstGeom prst="rect">
            <a:avLst/>
          </a:prstGeom>
        </p:spPr>
        <p:txBody>
          <a:bodyPr lIns="104306" tIns="52153" rIns="104306" bIns="52153" anchor="ctr"/>
          <a:lstStyle/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УПРАВЛЕНИЕ ФЕДЕРАЛЬНОЙ НАЛОГОВОЙ СЛУЖБЫ ПО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Г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. СЕВАСТОПОЛЮ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2253" y="4095750"/>
            <a:ext cx="7561263" cy="574675"/>
          </a:xfrm>
          <a:prstGeom prst="rect">
            <a:avLst/>
          </a:prstGeom>
        </p:spPr>
        <p:txBody>
          <a:bodyPr lIns="104306" tIns="52153" rIns="104306" bIns="52153" anchor="ctr"/>
          <a:lstStyle/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Докладчик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ru-RU" sz="14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Хабаров Андрей Александрович, </a:t>
            </a:r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заместитель начальника 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отдела камерального контроля в сфере налогообложения имущества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AE6930-3F90-46FE-BFE7-D3A409FC3C18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83518"/>
            <a:ext cx="8080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ПОРЯДОК ПРЕДСТАВЛЕНИЯ УВЕДОМЛЕНИЙ И ДЕКЛАРАЦИЙ </a:t>
            </a:r>
          </a:p>
          <a:p>
            <a:r>
              <a:rPr lang="ru-RU" sz="2000" b="1" dirty="0" smtClean="0"/>
              <a:t>ПО НАЛОГУ НА ИМУЩЕСТВО РОССИЙСКИХ ОРГАНИЗАЦИЙ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95478" y="1278155"/>
            <a:ext cx="2816605" cy="584775"/>
          </a:xfrm>
          <a:prstGeom prst="rect">
            <a:avLst/>
          </a:prstGeom>
          <a:solidFill>
            <a:srgbClr val="009900">
              <a:alpha val="22000"/>
            </a:srgb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имущество </a:t>
            </a:r>
          </a:p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 </a:t>
            </a:r>
            <a:r>
              <a:rPr lang="ru-RU" b="1" dirty="0" smtClean="0">
                <a:solidFill>
                  <a:schemeClr val="accent6"/>
                </a:solidFill>
              </a:rPr>
              <a:t>кадастровой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стоимости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1282510"/>
            <a:ext cx="3070905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имущество </a:t>
            </a:r>
          </a:p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 </a:t>
            </a:r>
            <a:r>
              <a:rPr lang="ru-RU" b="1" dirty="0" smtClean="0">
                <a:solidFill>
                  <a:schemeClr val="accent6"/>
                </a:solidFill>
              </a:rPr>
              <a:t>среднегодовой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стоимости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95478" y="1992605"/>
            <a:ext cx="282937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9900"/>
                </a:solidFill>
              </a:rPr>
              <a:t>уведомление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 4 квартал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2024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35696" y="2012404"/>
            <a:ext cx="3070906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3333FF"/>
                </a:solidFill>
              </a:rPr>
              <a:t>декларация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за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2024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год,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уведомление не представляется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8000" y="2121345"/>
            <a:ext cx="1210588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25.02.2025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8000" y="4227934"/>
            <a:ext cx="1210588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25.10.2024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68000" y="3572958"/>
            <a:ext cx="1210588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25.07.2024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8000" y="2931790"/>
            <a:ext cx="1210588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25.04.2024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627784" y="2931790"/>
            <a:ext cx="439248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уведомление за 1 квартал 2024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27784" y="3579862"/>
            <a:ext cx="439248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уведомление за 2 квартал 2024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7784" y="4227934"/>
            <a:ext cx="439248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уведомление за 3 квартал 2024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1" name="Прямая соединительная линия 40"/>
          <p:cNvCxnSpPr>
            <a:stCxn id="16" idx="2"/>
            <a:endCxn id="31" idx="0"/>
          </p:cNvCxnSpPr>
          <p:nvPr/>
        </p:nvCxnSpPr>
        <p:spPr>
          <a:xfrm>
            <a:off x="3371149" y="2566402"/>
            <a:ext cx="1452879" cy="3653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15" idx="2"/>
            <a:endCxn id="31" idx="0"/>
          </p:cNvCxnSpPr>
          <p:nvPr/>
        </p:nvCxnSpPr>
        <p:spPr>
          <a:xfrm flipH="1">
            <a:off x="4824028" y="2577380"/>
            <a:ext cx="2086136" cy="35441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31" idx="2"/>
            <a:endCxn id="34" idx="0"/>
          </p:cNvCxnSpPr>
          <p:nvPr/>
        </p:nvCxnSpPr>
        <p:spPr>
          <a:xfrm>
            <a:off x="4824028" y="3270344"/>
            <a:ext cx="0" cy="30951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34" idx="2"/>
            <a:endCxn id="35" idx="0"/>
          </p:cNvCxnSpPr>
          <p:nvPr/>
        </p:nvCxnSpPr>
        <p:spPr>
          <a:xfrm>
            <a:off x="4824028" y="3918416"/>
            <a:ext cx="0" cy="30951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27" idx="3"/>
            <a:endCxn id="16" idx="1"/>
          </p:cNvCxnSpPr>
          <p:nvPr/>
        </p:nvCxnSpPr>
        <p:spPr>
          <a:xfrm flipV="1">
            <a:off x="1678588" y="2289403"/>
            <a:ext cx="157108" cy="12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30" idx="3"/>
            <a:endCxn id="31" idx="1"/>
          </p:cNvCxnSpPr>
          <p:nvPr/>
        </p:nvCxnSpPr>
        <p:spPr>
          <a:xfrm>
            <a:off x="1678588" y="3101067"/>
            <a:ext cx="9491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stCxn id="29" idx="3"/>
            <a:endCxn id="34" idx="1"/>
          </p:cNvCxnSpPr>
          <p:nvPr/>
        </p:nvCxnSpPr>
        <p:spPr>
          <a:xfrm>
            <a:off x="1678588" y="3742235"/>
            <a:ext cx="949196" cy="69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stCxn id="28" idx="3"/>
            <a:endCxn id="35" idx="1"/>
          </p:cNvCxnSpPr>
          <p:nvPr/>
        </p:nvCxnSpPr>
        <p:spPr>
          <a:xfrm>
            <a:off x="1678588" y="4397211"/>
            <a:ext cx="94919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14" idx="2"/>
            <a:endCxn id="16" idx="0"/>
          </p:cNvCxnSpPr>
          <p:nvPr/>
        </p:nvCxnSpPr>
        <p:spPr>
          <a:xfrm>
            <a:off x="3371149" y="1867285"/>
            <a:ext cx="0" cy="14511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6876256" y="1847486"/>
            <a:ext cx="0" cy="14511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AE6930-3F90-46FE-BFE7-D3A409FC3C18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1404"/>
            <a:ext cx="5245057" cy="37585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87824" y="2854656"/>
            <a:ext cx="1008112" cy="2931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28794" y="4299942"/>
            <a:ext cx="1008112" cy="3259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483518"/>
            <a:ext cx="8080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ПОРЯДОК ПРЕДСТАВЛЕНИЯ УВЕДОМЛЕНИЙ И ДЕКЛАРАЦИЙ </a:t>
            </a:r>
          </a:p>
          <a:p>
            <a:r>
              <a:rPr lang="ru-RU" sz="2000" b="1" dirty="0" smtClean="0"/>
              <a:t>ПО НАЛОГУ НА ИМУЩЕСТВО РОССИЙСКИХ ОРГАНИЗАЦИЙ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76256" y="156363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63956" y="1581928"/>
            <a:ext cx="2475026" cy="160043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В поле «Отчетный (налоговый) период (код)/Номер месяца (квартала)» указывается: </a:t>
            </a:r>
            <a:endParaRPr lang="ru-RU" sz="1400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за </a:t>
            </a:r>
            <a:r>
              <a:rPr lang="ru-RU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1 квартал - 34/01 </a:t>
            </a:r>
            <a:endParaRPr lang="ru-RU" sz="1400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за </a:t>
            </a:r>
            <a:r>
              <a:rPr lang="ru-RU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2 квартал - 34/02 </a:t>
            </a:r>
            <a:endParaRPr lang="ru-RU" sz="1400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за </a:t>
            </a:r>
            <a:r>
              <a:rPr lang="ru-RU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3 квартал - 34/03 </a:t>
            </a:r>
            <a:endParaRPr lang="ru-RU" sz="1400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за </a:t>
            </a:r>
            <a:r>
              <a:rPr lang="ru-RU" sz="1400" dirty="0">
                <a:solidFill>
                  <a:srgbClr val="0070C0"/>
                </a:solidFill>
                <a:latin typeface="Arial Narrow" panose="020B0606020202030204" pitchFamily="34" charset="0"/>
              </a:rPr>
              <a:t>год - 34/04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031942" y="2355726"/>
            <a:ext cx="2015335" cy="60694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067947" y="2355726"/>
            <a:ext cx="1979332" cy="206698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059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AE6930-3F90-46FE-BFE7-D3A409FC3C18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283" t="13379" r="1902" b="46822"/>
          <a:stretch>
            <a:fillRect/>
          </a:stretch>
        </p:blipFill>
        <p:spPr bwMode="auto">
          <a:xfrm>
            <a:off x="683568" y="944634"/>
            <a:ext cx="7453388" cy="126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12904" t="27033" r="11415" b="24308"/>
          <a:stretch/>
        </p:blipFill>
        <p:spPr bwMode="auto">
          <a:xfrm>
            <a:off x="683568" y="2048609"/>
            <a:ext cx="7453388" cy="269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833816" y="411510"/>
            <a:ext cx="7343775" cy="54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09" tIns="40755" rIns="81509" bIns="40755" numCol="1" anchor="ctr" anchorCtr="0" compatLnSpc="1">
            <a:prstTxWarp prst="textNoShape">
              <a:avLst/>
            </a:prstTxWarp>
          </a:bodyPr>
          <a:lstStyle>
            <a:lvl1pPr algn="l" defTabSz="814388" rtl="0" eaLnBrk="0" fontAlgn="base" hangingPunct="0">
              <a:lnSpc>
                <a:spcPts val="4075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814388" rtl="0" eaLnBrk="0" fontAlgn="base" hangingPunct="0">
              <a:lnSpc>
                <a:spcPts val="4075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814388" rtl="0" eaLnBrk="0" fontAlgn="base" hangingPunct="0">
              <a:lnSpc>
                <a:spcPts val="4075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814388" rtl="0" eaLnBrk="0" fontAlgn="base" hangingPunct="0">
              <a:lnSpc>
                <a:spcPts val="4075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814388" rtl="0" eaLnBrk="0" fontAlgn="base" hangingPunct="0">
              <a:lnSpc>
                <a:spcPts val="4075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5pPr>
            <a:lvl6pPr marL="357266" algn="l" defTabSz="815018" rtl="0" eaLnBrk="0" fontAlgn="base" hangingPunct="0">
              <a:lnSpc>
                <a:spcPts val="407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6pPr>
            <a:lvl7pPr marL="714529" algn="l" defTabSz="815018" rtl="0" eaLnBrk="0" fontAlgn="base" hangingPunct="0">
              <a:lnSpc>
                <a:spcPts val="407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7pPr>
            <a:lvl8pPr marL="1071804" algn="l" defTabSz="815018" rtl="0" eaLnBrk="0" fontAlgn="base" hangingPunct="0">
              <a:lnSpc>
                <a:spcPts val="407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8pPr>
            <a:lvl9pPr marL="1429071" algn="l" defTabSz="815018" rtl="0" eaLnBrk="0" fontAlgn="base" hangingPunct="0">
              <a:lnSpc>
                <a:spcPts val="407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 defTabSz="801688"/>
            <a:r>
              <a:rPr lang="ru-RU" sz="2000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СТАВКИ ПО НАЛОГУ НА ИМУЩЕСТВО ОРГАНИЗАЦИЙ С 2024 ГОДА</a:t>
            </a:r>
            <a:endParaRPr lang="ru-RU" sz="2000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83842"/>
            <a:ext cx="7596336" cy="363991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3B0F2-C75C-48E5-A58E-98376309E5EF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338" y="352957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4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Перечень объектов недвижимого имущества, в отношении которых налоговая база определяется как кадастровая стоимость</a:t>
            </a:r>
            <a:r>
              <a:rPr lang="en-US" sz="2000" b="1" dirty="0">
                <a:solidFill>
                  <a:schemeClr val="accent4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 smtClean="0">
                <a:solidFill>
                  <a:schemeClr val="accent4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с 01.01.2023 </a:t>
            </a:r>
            <a:r>
              <a:rPr lang="ru-RU" sz="2000" b="1" kern="0" dirty="0">
                <a:solidFill>
                  <a:schemeClr val="accent4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000" b="1" kern="0" dirty="0">
                <a:solidFill>
                  <a:schemeClr val="accent4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4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1779662"/>
            <a:ext cx="25685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dizo@sev.gov.ru</a:t>
            </a:r>
            <a:r>
              <a:rPr lang="en-US" sz="28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endParaRPr lang="ru-RU" sz="28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6259" y="4119984"/>
            <a:ext cx="2187301" cy="64807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Контрольная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деятельность</a:t>
            </a:r>
            <a:endParaRPr lang="ru-RU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80514" y="2912990"/>
            <a:ext cx="2485260" cy="7388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6259" y="2336926"/>
            <a:ext cx="2187301" cy="93610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Инспекция по контролю за пользованием объектов недвижимости ДИЗО</a:t>
            </a:r>
            <a:endParaRPr lang="ru-RU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5652120" y="3075806"/>
            <a:ext cx="214312" cy="293688"/>
          </a:xfrm>
          <a:prstGeom prst="chevron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AE484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3003798"/>
            <a:ext cx="2084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solidFill>
                  <a:srgbClr val="AE4845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6 256 </a:t>
            </a:r>
            <a:r>
              <a:rPr lang="ru-RU" altLang="ru-RU" sz="2400" b="1" dirty="0">
                <a:solidFill>
                  <a:srgbClr val="AE4845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объектов</a:t>
            </a:r>
          </a:p>
        </p:txBody>
      </p:sp>
    </p:spTree>
    <p:extLst>
      <p:ext uri="{BB962C8B-B14F-4D97-AF65-F5344CB8AC3E}">
        <p14:creationId xmlns:p14="http://schemas.microsoft.com/office/powerpoint/2010/main" val="120144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5"/>
          <p:cNvGrpSpPr/>
          <p:nvPr/>
        </p:nvGrpSpPr>
        <p:grpSpPr>
          <a:xfrm>
            <a:off x="3183698" y="1502722"/>
            <a:ext cx="4824288" cy="379995"/>
            <a:chOff x="3563888" y="929636"/>
            <a:chExt cx="4824288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3563888" y="929636"/>
              <a:ext cx="21375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ru-RU" sz="18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57246" y="929636"/>
              <a:ext cx="223093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ru-RU" sz="18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602" name="Номер слайда 3"/>
          <p:cNvSpPr>
            <a:spLocks noGrp="1"/>
          </p:cNvSpPr>
          <p:nvPr>
            <p:ph type="sldNum" sz="quarter" idx="10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2800">
              <a:spcBef>
                <a:spcPct val="20000"/>
              </a:spcBef>
              <a:buFont typeface="+mj-lt"/>
              <a:defRPr sz="24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282575" indent="174625" defTabSz="8128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555625" indent="-201613" defTabSz="8128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1319213" algn="just" defTabSz="812800">
              <a:lnSpc>
                <a:spcPts val="1900"/>
              </a:lnSpc>
              <a:spcBef>
                <a:spcPts val="400"/>
              </a:spcBef>
              <a:buFont typeface="Arial" panose="020B0604020202020204" pitchFamily="34" charset="0"/>
              <a:defRPr sz="16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1119188" indent="709613" defTabSz="812800">
              <a:lnSpc>
                <a:spcPts val="1800"/>
              </a:lnSpc>
              <a:spcBef>
                <a:spcPts val="400"/>
              </a:spcBef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15763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0335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24907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29479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C5A660-9691-48CE-A84D-42D0379D1784}" type="slidenum">
              <a:rPr lang="ru-RU" altLang="ru-RU" sz="2100" smtClean="0">
                <a:solidFill>
                  <a:srgbClr val="FFFFFF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21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616047" y="470670"/>
            <a:ext cx="72728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4"/>
                </a:solidFill>
                <a:latin typeface="Arial Narrow" panose="020B0606020202030204" pitchFamily="34" charset="0"/>
                <a:cs typeface="Times New Roman" pitchFamily="18" charset="0"/>
              </a:rPr>
              <a:t>СЕРВИСЫ</a:t>
            </a:r>
            <a:r>
              <a:rPr lang="en-US" altLang="ru-RU" sz="2000" b="1" dirty="0" smtClean="0">
                <a:solidFill>
                  <a:schemeClr val="accent4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chemeClr val="accent4"/>
                </a:solidFill>
                <a:latin typeface="Arial Narrow" panose="020B0606020202030204" pitchFamily="34" charset="0"/>
                <a:cs typeface="Times New Roman" pitchFamily="18" charset="0"/>
              </a:rPr>
              <a:t>ФНС РОССИИ</a:t>
            </a:r>
            <a:endParaRPr lang="ru-RU" altLang="ru-RU" sz="2400" b="1" dirty="0">
              <a:solidFill>
                <a:schemeClr val="accent4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78507" y="4042605"/>
            <a:ext cx="1512887" cy="431800"/>
          </a:xfrm>
          <a:prstGeom prst="rect">
            <a:avLst/>
          </a:prstGeom>
        </p:spPr>
        <p:txBody>
          <a:bodyPr lIns="104306" tIns="52153" rIns="104306" bIns="52153" anchor="ctr">
            <a:normAutofit fontScale="55000" lnSpcReduction="20000"/>
          </a:bodyPr>
          <a:lstStyle/>
          <a:p>
            <a:pPr defTabSz="1043056" eaLnBrk="1" fontAlgn="auto" hangingPunct="1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Arial Narrow" panose="020B0606020202030204" pitchFamily="34" charset="0"/>
            </a:endParaRPr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283718"/>
            <a:ext cx="5197174" cy="268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66" name="Picture 6"/>
          <p:cNvPicPr>
            <a:picLocks noChangeAspect="1" noChangeArrowheads="1"/>
          </p:cNvPicPr>
          <p:nvPr/>
        </p:nvPicPr>
        <p:blipFill>
          <a:blip r:embed="rId4" cstate="print"/>
          <a:srcRect t="4838"/>
          <a:stretch>
            <a:fillRect/>
          </a:stretch>
        </p:blipFill>
        <p:spPr bwMode="auto">
          <a:xfrm>
            <a:off x="1331640" y="1003124"/>
            <a:ext cx="6017568" cy="132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203283" y="984674"/>
            <a:ext cx="1109244" cy="2724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2295386"/>
            <a:ext cx="5179941" cy="534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35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/>
          </p:cNvSpPr>
          <p:nvPr>
            <p:ph type="sldNum" sz="quarter" idx="10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2800">
              <a:spcBef>
                <a:spcPct val="20000"/>
              </a:spcBef>
              <a:buFont typeface="+mj-lt"/>
              <a:defRPr sz="24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282575" indent="174625" defTabSz="81280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555625" indent="-201613" defTabSz="8128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1319213" algn="just" defTabSz="812800">
              <a:lnSpc>
                <a:spcPts val="1900"/>
              </a:lnSpc>
              <a:spcBef>
                <a:spcPts val="400"/>
              </a:spcBef>
              <a:buFont typeface="Arial" panose="020B0604020202020204" pitchFamily="34" charset="0"/>
              <a:defRPr sz="16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1119188" indent="709613" defTabSz="812800">
              <a:lnSpc>
                <a:spcPts val="1800"/>
              </a:lnSpc>
              <a:spcBef>
                <a:spcPts val="400"/>
              </a:spcBef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15763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0335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24907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2947988" indent="709613" defTabSz="8128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C5A660-9691-48CE-A84D-42D0379D1784}" type="slidenum">
              <a:rPr lang="ru-RU" altLang="ru-RU" sz="2100" smtClean="0">
                <a:solidFill>
                  <a:srgbClr val="FFFFFF"/>
                </a:solidFill>
                <a:latin typeface="Arial Narrow" panose="020B060602020203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21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467544" y="339502"/>
            <a:ext cx="827643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900" b="1" dirty="0" smtClean="0">
                <a:latin typeface="Arial Narrow" panose="020B0606020202030204" pitchFamily="34" charset="0"/>
                <a:cs typeface="Times New Roman" pitchFamily="18" charset="0"/>
              </a:rPr>
              <a:t>ОСНОВНЫЕ </a:t>
            </a:r>
            <a:r>
              <a:rPr lang="ru-RU" altLang="ru-RU" sz="1900" b="1" dirty="0">
                <a:latin typeface="Arial Narrow" panose="020B0606020202030204" pitchFamily="34" charset="0"/>
                <a:cs typeface="Times New Roman" pitchFamily="18" charset="0"/>
              </a:rPr>
              <a:t>КАТЕГОРИИ ФИЗИЧЕСКИХ </a:t>
            </a:r>
            <a:r>
              <a:rPr lang="ru-RU" altLang="ru-RU" sz="1900" b="1" dirty="0" smtClean="0">
                <a:latin typeface="Arial Narrow" panose="020B0606020202030204" pitchFamily="34" charset="0"/>
                <a:cs typeface="Times New Roman" pitchFamily="18" charset="0"/>
              </a:rPr>
              <a:t>ЛИЦ, ПОЛЬЗУЮЩИХСЯ</a:t>
            </a:r>
            <a:endParaRPr lang="ru-RU" altLang="ru-RU" sz="1900" b="1" dirty="0">
              <a:latin typeface="Arial Narrow" panose="020B0606020202030204" pitchFamily="34" charset="0"/>
              <a:cs typeface="Times New Roman" pitchFamily="18" charset="0"/>
            </a:endParaRPr>
          </a:p>
          <a:p>
            <a:pPr algn="ctr"/>
            <a:r>
              <a:rPr lang="ru-RU" altLang="ru-RU" sz="1900" b="1" dirty="0" smtClean="0">
                <a:latin typeface="Arial Narrow" panose="020B0606020202030204" pitchFamily="34" charset="0"/>
                <a:cs typeface="Times New Roman" pitchFamily="18" charset="0"/>
              </a:rPr>
              <a:t>НАЛОГОВЫМИ ЛЬГОТАМИ (ВЫЧЕТАМИ) ПО ИМУЩЕСТВЕННЫМ НАЛОГАМ</a:t>
            </a:r>
            <a:endParaRPr lang="ru-RU" altLang="ru-RU" sz="1900" b="1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78507" y="4042605"/>
            <a:ext cx="1512887" cy="431800"/>
          </a:xfrm>
          <a:prstGeom prst="rect">
            <a:avLst/>
          </a:prstGeom>
        </p:spPr>
        <p:txBody>
          <a:bodyPr lIns="104306" tIns="52153" rIns="104306" bIns="52153" anchor="ctr">
            <a:normAutofit fontScale="55000" lnSpcReduction="20000"/>
          </a:bodyPr>
          <a:lstStyle/>
          <a:p>
            <a:pPr defTabSz="1043056" eaLnBrk="1" fontAlgn="auto" hangingPunct="1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574370"/>
              </p:ext>
            </p:extLst>
          </p:nvPr>
        </p:nvGraphicFramePr>
        <p:xfrm>
          <a:off x="652322" y="987574"/>
          <a:ext cx="7672528" cy="39319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99598"/>
                <a:gridCol w="1467801"/>
                <a:gridCol w="1427034"/>
                <a:gridCol w="1578095"/>
              </a:tblGrid>
              <a:tr h="0">
                <a:tc rowSpan="2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Налог</a:t>
                      </a:r>
                      <a:r>
                        <a:rPr lang="ru-RU" sz="1200" baseline="0" dirty="0" smtClean="0"/>
                        <a:t> на имущество ФЛ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Земельный налог ФЛ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Транспортный налог ФЛ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6896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ст. 407 НК РФ,</a:t>
                      </a:r>
                    </a:p>
                    <a:p>
                      <a:pPr algn="ctr"/>
                      <a:r>
                        <a:rPr lang="ru-RU" sz="1200" dirty="0" smtClean="0"/>
                        <a:t>ст. 3 Закона 614-ЗС</a:t>
                      </a:r>
                      <a:r>
                        <a:rPr lang="ru-RU" sz="1200" baseline="0" dirty="0" smtClean="0"/>
                        <a:t> от 27.11.2020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ст. 391 НК РФ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ст. 5 Закона 75-ЗС</a:t>
                      </a:r>
                      <a:r>
                        <a:rPr lang="ru-RU" sz="1200" baseline="0" dirty="0" smtClean="0"/>
                        <a:t> от 14.11.2014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875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Пенсионеры</a:t>
                      </a:r>
                      <a:r>
                        <a:rPr lang="ru-RU" sz="1200" dirty="0" smtClean="0"/>
                        <a:t>, </a:t>
                      </a:r>
                      <a:r>
                        <a:rPr lang="ru-RU" sz="1200" dirty="0" err="1" smtClean="0"/>
                        <a:t>предпенсионеры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 облагается 1 объект</a:t>
                      </a:r>
                      <a:r>
                        <a:rPr lang="ru-RU" sz="1200" baseline="0" dirty="0" smtClean="0"/>
                        <a:t> имущества определённой категории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(квартира, дом, гараж)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вычет на 600м</a:t>
                      </a:r>
                      <a:r>
                        <a:rPr lang="ru-RU" sz="1200" baseline="30000" dirty="0" smtClean="0"/>
                        <a:t>2</a:t>
                      </a:r>
                      <a:endParaRPr lang="ru-RU" sz="12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нет льготы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04">
                <a:tc>
                  <a:txBody>
                    <a:bodyPr/>
                    <a:lstStyle/>
                    <a:p>
                      <a:pPr marL="0" marR="0" indent="0" algn="l" defTabSz="7145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effectLst/>
                        </a:rPr>
                        <a:t>Инвалиды</a:t>
                      </a:r>
                      <a:r>
                        <a:rPr lang="ru-RU" sz="1200" kern="1200" dirty="0" smtClean="0">
                          <a:effectLst/>
                        </a:rPr>
                        <a:t> I и II групп, инвалиды с детства, дети-инвалиды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 облагается 1</a:t>
                      </a:r>
                      <a:r>
                        <a:rPr lang="ru-RU" sz="1200" baseline="0" dirty="0" smtClean="0"/>
                        <a:t> ТС до 150 л.с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effectLst/>
                        </a:rPr>
                        <a:t>Ветераны</a:t>
                      </a:r>
                      <a:r>
                        <a:rPr lang="ru-RU" sz="1200" kern="1200" dirty="0" smtClean="0">
                          <a:effectLst/>
                        </a:rPr>
                        <a:t> ВОВ, ветераны боевых действий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1026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effectLst/>
                        </a:rPr>
                        <a:t>Герои</a:t>
                      </a:r>
                      <a:r>
                        <a:rPr lang="ru-RU" sz="1200" kern="1200" dirty="0" smtClean="0">
                          <a:effectLst/>
                        </a:rPr>
                        <a:t> СССР, Герои РФ, лица, награжденные орденом Славы трех степеней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7145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Лица, пострадавшие на </a:t>
                      </a:r>
                      <a:r>
                        <a:rPr lang="ru-RU" sz="1200" b="1" dirty="0" smtClean="0"/>
                        <a:t>Чернобыльской</a:t>
                      </a:r>
                      <a:r>
                        <a:rPr lang="ru-RU" sz="1200" dirty="0" smtClean="0"/>
                        <a:t> АЭС, ПО «</a:t>
                      </a:r>
                      <a:r>
                        <a:rPr lang="ru-RU" sz="1200" b="1" dirty="0" smtClean="0"/>
                        <a:t>Маяк</a:t>
                      </a:r>
                      <a:r>
                        <a:rPr lang="ru-RU" sz="1200" dirty="0" smtClean="0"/>
                        <a:t>»,</a:t>
                      </a:r>
                      <a:r>
                        <a:rPr lang="ru-RU" sz="1200" baseline="0" dirty="0" smtClean="0"/>
                        <a:t> «</a:t>
                      </a:r>
                      <a:r>
                        <a:rPr lang="ru-RU" sz="1200" b="1" baseline="0" dirty="0" smtClean="0"/>
                        <a:t>Семипалатинском</a:t>
                      </a:r>
                      <a:r>
                        <a:rPr lang="ru-RU" sz="1200" baseline="0" dirty="0" smtClean="0"/>
                        <a:t> полигоне»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1992">
                <a:tc>
                  <a:txBody>
                    <a:bodyPr/>
                    <a:lstStyle/>
                    <a:p>
                      <a:r>
                        <a:rPr lang="ru-RU" sz="1200" b="1" u="none" strike="noStrike" kern="1200" dirty="0" smtClean="0">
                          <a:effectLst/>
                        </a:rPr>
                        <a:t>Военнослужащие</a:t>
                      </a:r>
                      <a:r>
                        <a:rPr lang="ru-RU" sz="1200" u="none" strike="noStrike" kern="1200" dirty="0" smtClean="0">
                          <a:effectLst/>
                        </a:rPr>
                        <a:t>, </a:t>
                      </a:r>
                      <a:r>
                        <a:rPr lang="ru-RU" sz="1200" kern="1200" dirty="0" smtClean="0">
                          <a:effectLst/>
                        </a:rPr>
                        <a:t>члены семей</a:t>
                      </a:r>
                      <a:r>
                        <a:rPr lang="ru-RU" sz="1200" kern="1200" baseline="0" dirty="0" smtClean="0">
                          <a:effectLst/>
                        </a:rPr>
                        <a:t> </a:t>
                      </a:r>
                      <a:r>
                        <a:rPr lang="ru-RU" sz="1200" kern="1200" dirty="0" smtClean="0">
                          <a:effectLst/>
                        </a:rPr>
                        <a:t>военнослужащих, потерявших кормильца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нет льготы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нет льготы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Многодетные</a:t>
                      </a:r>
                      <a:r>
                        <a:rPr lang="ru-RU" sz="1200" baseline="0" dirty="0" smtClean="0"/>
                        <a:t> семьи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7145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+mn-lt"/>
                          <a:cs typeface="+mn-cs"/>
                        </a:rPr>
                        <a:t>доп</a:t>
                      </a:r>
                      <a:r>
                        <a:rPr lang="ru-RU" sz="1200" baseline="0" dirty="0" smtClean="0">
                          <a:latin typeface="+mn-lt"/>
                          <a:cs typeface="+mn-cs"/>
                        </a:rPr>
                        <a:t> вычет 5 (7) </a:t>
                      </a:r>
                      <a:r>
                        <a:rPr lang="ru-RU" sz="1200" dirty="0" smtClean="0"/>
                        <a:t>м</a:t>
                      </a:r>
                      <a:r>
                        <a:rPr lang="ru-RU" sz="1200" baseline="30000" dirty="0" smtClean="0"/>
                        <a:t>2</a:t>
                      </a:r>
                      <a:endParaRPr lang="ru-RU" sz="1200" baseline="30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каждого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ребенка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вычет на 600м</a:t>
                      </a:r>
                      <a:r>
                        <a:rPr lang="ru-RU" sz="1200" baseline="30000" dirty="0" smtClean="0"/>
                        <a:t>2</a:t>
                      </a:r>
                      <a:endParaRPr lang="ru-RU" sz="12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ТС</a:t>
                      </a:r>
                      <a:r>
                        <a:rPr lang="ru-RU" sz="1200" baseline="0" dirty="0" smtClean="0"/>
                        <a:t> до 200 </a:t>
                      </a:r>
                      <a:r>
                        <a:rPr lang="ru-RU" sz="1200" baseline="0" dirty="0" err="1" smtClean="0"/>
                        <a:t>л.с</a:t>
                      </a:r>
                      <a:r>
                        <a:rPr lang="ru-RU" sz="1200" baseline="0" dirty="0" smtClean="0"/>
                        <a:t>., 50% на ТС до 100 </a:t>
                      </a:r>
                      <a:r>
                        <a:rPr lang="ru-RU" sz="1200" baseline="0" dirty="0" err="1" smtClean="0"/>
                        <a:t>л.с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61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83518"/>
            <a:ext cx="7343775" cy="545405"/>
          </a:xfrm>
        </p:spPr>
        <p:txBody>
          <a:bodyPr/>
          <a:lstStyle/>
          <a:p>
            <a:pPr algn="ctr" defTabSz="801688"/>
            <a:r>
              <a:rPr lang="ru-RU" sz="2000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ИНФОРМАЦИЯ О ПРИНАДЛЕЖНОСТИ К ЛЬГОТНОЙ КАТЕГОРИИ</a:t>
            </a:r>
            <a:endParaRPr lang="ru-RU" sz="2000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AE6930-3F90-46FE-BFE7-D3A409FC3C18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 l="18221" t="15411" r="2393" b="27172"/>
          <a:stretch/>
        </p:blipFill>
        <p:spPr>
          <a:xfrm>
            <a:off x="394494" y="1131590"/>
            <a:ext cx="7993929" cy="38164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96336" y="1491630"/>
            <a:ext cx="50405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2427734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2787774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3867894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4299942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4587974"/>
            <a:ext cx="338437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76256" y="915566"/>
            <a:ext cx="1800200" cy="7920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40224" y="2580134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020272" y="1779662"/>
            <a:ext cx="1080120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AE6930-3F90-46FE-BFE7-D3A409FC3C18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/>
          <a:srcRect l="17901" t="15220" r="1604" b="26267"/>
          <a:stretch/>
        </p:blipFill>
        <p:spPr>
          <a:xfrm>
            <a:off x="395536" y="1131590"/>
            <a:ext cx="7992888" cy="381642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611560" y="483518"/>
            <a:ext cx="7343775" cy="54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09" tIns="40755" rIns="81509" bIns="40755" numCol="1" anchor="ctr" anchorCtr="0" compatLnSpc="1">
            <a:prstTxWarp prst="textNoShape">
              <a:avLst/>
            </a:prstTxWarp>
          </a:bodyPr>
          <a:lstStyle>
            <a:lvl1pPr algn="l" defTabSz="814388" rtl="0" eaLnBrk="0" fontAlgn="base" hangingPunct="0">
              <a:lnSpc>
                <a:spcPts val="4075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814388" rtl="0" eaLnBrk="0" fontAlgn="base" hangingPunct="0">
              <a:lnSpc>
                <a:spcPts val="4075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814388" rtl="0" eaLnBrk="0" fontAlgn="base" hangingPunct="0">
              <a:lnSpc>
                <a:spcPts val="4075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814388" rtl="0" eaLnBrk="0" fontAlgn="base" hangingPunct="0">
              <a:lnSpc>
                <a:spcPts val="4075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814388" rtl="0" eaLnBrk="0" fontAlgn="base" hangingPunct="0">
              <a:lnSpc>
                <a:spcPts val="4075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5pPr>
            <a:lvl6pPr marL="357266" algn="l" defTabSz="815018" rtl="0" eaLnBrk="0" fontAlgn="base" hangingPunct="0">
              <a:lnSpc>
                <a:spcPts val="407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6pPr>
            <a:lvl7pPr marL="714529" algn="l" defTabSz="815018" rtl="0" eaLnBrk="0" fontAlgn="base" hangingPunct="0">
              <a:lnSpc>
                <a:spcPts val="407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7pPr>
            <a:lvl8pPr marL="1071804" algn="l" defTabSz="815018" rtl="0" eaLnBrk="0" fontAlgn="base" hangingPunct="0">
              <a:lnSpc>
                <a:spcPts val="407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8pPr>
            <a:lvl9pPr marL="1429071" algn="l" defTabSz="815018" rtl="0" eaLnBrk="0" fontAlgn="base" hangingPunct="0">
              <a:lnSpc>
                <a:spcPts val="407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 defTabSz="801688"/>
            <a:r>
              <a:rPr lang="ru-RU" sz="2000" kern="120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ИНФОРМАЦИЯ О ПРИНАДЛЕЖНОСТИ К ЛЬГОТНОЙ КАТЕГОРИИ</a:t>
            </a:r>
            <a:endParaRPr lang="ru-RU" sz="2000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24328" y="1491630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291830"/>
            <a:ext cx="1008112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2355726"/>
            <a:ext cx="4608512" cy="7920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3435846"/>
            <a:ext cx="1080120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077044"/>
      </p:ext>
    </p:extLst>
  </p:cSld>
  <p:clrMapOvr>
    <a:masterClrMapping/>
  </p:clrMapOvr>
</p:sld>
</file>

<file path=ppt/theme/theme1.xml><?xml version="1.0" encoding="utf-8"?>
<a:theme xmlns:a="http://schemas.openxmlformats.org/drawingml/2006/main" name="10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3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4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16312</TotalTime>
  <Words>362</Words>
  <Application>Microsoft Office PowerPoint</Application>
  <PresentationFormat>Экран (16:9)</PresentationFormat>
  <Paragraphs>77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</vt:lpstr>
      <vt:lpstr>Arial Narrow</vt:lpstr>
      <vt:lpstr>Calibri</vt:lpstr>
      <vt:lpstr>Times New Roman</vt:lpstr>
      <vt:lpstr>Wingdings</vt:lpstr>
      <vt:lpstr>10_Present_FNS2012_A4</vt:lpstr>
      <vt:lpstr>11_Present_FNS2012_A4</vt:lpstr>
      <vt:lpstr>12_Present_FNS2012_A4</vt:lpstr>
      <vt:lpstr>13_Present_FNS2012_A4</vt:lpstr>
      <vt:lpstr>14_Present_FNS2012_A4</vt:lpstr>
      <vt:lpstr>1_Present_FNS2012_16-9</vt:lpstr>
      <vt:lpstr>«Практические аспекты исчисления имущественных налогов  в 2024 году»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 ПРИНАДЛЕЖНОСТИ К ЛЬГОТНОЙ КАТЕГОРИИ</vt:lpstr>
      <vt:lpstr>Презентация PowerPoint</vt:lpstr>
    </vt:vector>
  </TitlesOfParts>
  <Company>Kraftway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Хабаров Андрей Александрович</cp:lastModifiedBy>
  <cp:revision>1751</cp:revision>
  <cp:lastPrinted>2022-10-20T05:43:28Z</cp:lastPrinted>
  <dcterms:created xsi:type="dcterms:W3CDTF">2013-03-25T05:56:00Z</dcterms:created>
  <dcterms:modified xsi:type="dcterms:W3CDTF">2024-03-19T12:47:47Z</dcterms:modified>
</cp:coreProperties>
</file>